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67" r:id="rId2"/>
    <p:sldId id="282" r:id="rId3"/>
    <p:sldId id="283" r:id="rId4"/>
    <p:sldId id="284" r:id="rId5"/>
    <p:sldId id="300" r:id="rId6"/>
    <p:sldId id="285" r:id="rId7"/>
    <p:sldId id="304" r:id="rId8"/>
    <p:sldId id="286" r:id="rId9"/>
    <p:sldId id="292" r:id="rId10"/>
    <p:sldId id="297" r:id="rId11"/>
    <p:sldId id="298" r:id="rId12"/>
    <p:sldId id="293" r:id="rId13"/>
    <p:sldId id="301" r:id="rId14"/>
    <p:sldId id="294" r:id="rId15"/>
    <p:sldId id="295" r:id="rId16"/>
    <p:sldId id="296" r:id="rId17"/>
    <p:sldId id="303" r:id="rId18"/>
    <p:sldId id="302" r:id="rId19"/>
    <p:sldId id="287" r:id="rId20"/>
    <p:sldId id="288" r:id="rId21"/>
    <p:sldId id="289" r:id="rId22"/>
    <p:sldId id="291" r:id="rId23"/>
    <p:sldId id="290" r:id="rId24"/>
    <p:sldId id="299" r:id="rId25"/>
    <p:sldId id="269" r:id="rId26"/>
    <p:sldId id="270" r:id="rId27"/>
    <p:sldId id="271" r:id="rId28"/>
    <p:sldId id="272" r:id="rId29"/>
    <p:sldId id="273" r:id="rId30"/>
    <p:sldId id="276" r:id="rId31"/>
    <p:sldId id="274" r:id="rId32"/>
    <p:sldId id="277" r:id="rId33"/>
    <p:sldId id="278" r:id="rId34"/>
    <p:sldId id="281" r:id="rId35"/>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ADA2A-71C8-B0F9-5B80-8C16413BAC87}" v="248" dt="2024-11-28T00:09:27.907"/>
    <p1510:client id="{15F69A86-F128-849E-6143-931DAA25C88D}" v="27" dt="2024-11-28T21:41:08.194"/>
    <p1510:client id="{1C309F1F-F557-2055-3C90-37D9DD0876F9}" v="11" dt="2024-11-28T05:14:12.322"/>
    <p1510:client id="{2548A557-DED9-AA30-01B5-E9E0E409599B}" v="4" dt="2024-11-28T04:06:26.585"/>
    <p1510:client id="{3C03E291-EEB4-D906-8BF1-FF4441BA62B4}" v="318" dt="2024-11-28T20:10:04.084"/>
    <p1510:client id="{43450326-F41D-468F-BB16-2383C645D9D7}" v="241" dt="2024-11-28T18:47:56.994"/>
    <p1510:client id="{464BAA17-0F92-F9E3-4A1F-E573C4FF07A4}" v="36" dt="2024-11-28T04:55:16.358"/>
    <p1510:client id="{A2DD276A-68D3-C465-8992-EE29FC3EE2B1}" v="1" dt="2024-11-28T21:45:50.94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74" y="84"/>
      </p:cViewPr>
      <p:guideLst>
        <p:guide orient="horz" pos="2880"/>
        <p:guide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F79A7C5E-BC0C-4A3D-BABF-1496828F7BC3}" type="datetimeFigureOut">
              <a:rPr lang="es-CL" smtClean="0"/>
              <a:t>28-11-2024</a:t>
            </a:fld>
            <a:endParaRPr lang="es-CL"/>
          </a:p>
        </p:txBody>
      </p:sp>
      <p:sp>
        <p:nvSpPr>
          <p:cNvPr id="4" name="Marcador de pie de página 3"/>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2493FD37-037C-47E9-ACEC-53571BD4E90D}" type="slidenum">
              <a:rPr lang="es-CL" smtClean="0"/>
              <a:t>‹Nº›</a:t>
            </a:fld>
            <a:endParaRPr lang="es-CL"/>
          </a:p>
        </p:txBody>
      </p:sp>
    </p:spTree>
    <p:extLst>
      <p:ext uri="{BB962C8B-B14F-4D97-AF65-F5344CB8AC3E}">
        <p14:creationId xmlns:p14="http://schemas.microsoft.com/office/powerpoint/2010/main" val="61475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CB12D36F-03D0-4680-9952-1FDC952EDE95}" type="datetimeFigureOut">
              <a:rPr lang="es-CL" smtClean="0"/>
              <a:t>28-11-2024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A530EA7-CC83-4CB4-BB7A-C5FA6EB2C653}" type="slidenum">
              <a:rPr lang="es-CL" smtClean="0"/>
              <a:t>‹Nº›</a:t>
            </a:fld>
            <a:endParaRPr lang="es-CL"/>
          </a:p>
        </p:txBody>
      </p:sp>
    </p:spTree>
    <p:extLst>
      <p:ext uri="{BB962C8B-B14F-4D97-AF65-F5344CB8AC3E}">
        <p14:creationId xmlns:p14="http://schemas.microsoft.com/office/powerpoint/2010/main" val="36173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Texto original:  </a:t>
            </a:r>
            <a:r>
              <a:rPr lang="es-CL">
                <a:latin typeface="Arial"/>
                <a:cs typeface="Arial"/>
              </a:rPr>
              <a:t>El proyecto APT propone una solución tecnológica para Setralog, automatizando y centralizando la gestión de clientes y órdenes de transporte. Con una plataforma web moderna, busca reducir errores, optimizar tiempos de respuesta y mejorar la experiencia del cliente, fortaleciendo además las competencias profesionales de los estudiantes en un entorno práctico.</a:t>
            </a:r>
          </a:p>
          <a:p>
            <a:endParaRPr lang="es-CL"/>
          </a:p>
          <a:p>
            <a:r>
              <a:rPr lang="es-CL"/>
              <a:t>Versión 2</a:t>
            </a:r>
          </a:p>
          <a:p>
            <a:pPr marL="0" marR="0" lvl="0" indent="0" algn="l" defTabSz="914400" rtl="0" eaLnBrk="1" fontAlgn="auto" latinLnBrk="0" hangingPunct="1">
              <a:lnSpc>
                <a:spcPct val="100000"/>
              </a:lnSpc>
              <a:spcBef>
                <a:spcPts val="0"/>
              </a:spcBef>
              <a:spcAft>
                <a:spcPts val="0"/>
              </a:spcAft>
              <a:buClrTx/>
              <a:buSzTx/>
              <a:buFontTx/>
              <a:buNone/>
              <a:tabLst/>
              <a:defRPr/>
            </a:pPr>
            <a:r>
              <a:rPr lang="es-MX"/>
              <a:t>Setralog enfrenta importantes desafíos en su gestión actual, y la solución radica en implementar un software a medida que optimice sus operaciones. Este proyecto integrará nuestras competencias técnicas, blandas y de gestión para desarrollar una plataforma innovadora que permita la creación y seguimiento de órdenes de transporte. Con un enfoque estratégico en el desarrollo e implementación de soluciones tecnológicas, transformaremos los procesos de Setralog, impulsando su eficiencia y crecimiento.</a:t>
            </a:r>
          </a:p>
          <a:p>
            <a:endParaRPr lang="es-CL"/>
          </a:p>
        </p:txBody>
      </p:sp>
      <p:sp>
        <p:nvSpPr>
          <p:cNvPr id="4" name="Marcador de número de diapositiva 3"/>
          <p:cNvSpPr>
            <a:spLocks noGrp="1"/>
          </p:cNvSpPr>
          <p:nvPr>
            <p:ph type="sldNum" sz="quarter" idx="5"/>
          </p:nvPr>
        </p:nvSpPr>
        <p:spPr/>
        <p:txBody>
          <a:bodyPr/>
          <a:lstStyle/>
          <a:p>
            <a:fld id="{4A530EA7-CC83-4CB4-BB7A-C5FA6EB2C653}" type="slidenum">
              <a:rPr lang="es-CL" smtClean="0"/>
              <a:t>2</a:t>
            </a:fld>
            <a:endParaRPr lang="es-CL"/>
          </a:p>
        </p:txBody>
      </p:sp>
    </p:spTree>
    <p:extLst>
      <p:ext uri="{BB962C8B-B14F-4D97-AF65-F5344CB8AC3E}">
        <p14:creationId xmlns:p14="http://schemas.microsoft.com/office/powerpoint/2010/main" val="2823213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object 11">
            <a:extLst>
              <a:ext uri="{FF2B5EF4-FFF2-40B4-BE49-F238E27FC236}">
                <a16:creationId xmlns:a16="http://schemas.microsoft.com/office/drawing/2014/main" id="{F166766B-EAA7-DD43-A756-F4605AA9A22B}"/>
              </a:ext>
            </a:extLst>
          </p:cNvPr>
          <p:cNvGrpSpPr/>
          <p:nvPr userDrawn="1"/>
        </p:nvGrpSpPr>
        <p:grpSpPr>
          <a:xfrm>
            <a:off x="8375650" y="10531475"/>
            <a:ext cx="3894979" cy="335915"/>
            <a:chOff x="8592670" y="10723202"/>
            <a:chExt cx="3894979" cy="335915"/>
          </a:xfrm>
        </p:grpSpPr>
        <p:sp>
          <p:nvSpPr>
            <p:cNvPr id="11" name="object 13">
              <a:extLst>
                <a:ext uri="{FF2B5EF4-FFF2-40B4-BE49-F238E27FC236}">
                  <a16:creationId xmlns:a16="http://schemas.microsoft.com/office/drawing/2014/main" id="{8372457F-8480-5A42-9339-5701E381A19E}"/>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2" name="object 14">
              <a:extLst>
                <a:ext uri="{FF2B5EF4-FFF2-40B4-BE49-F238E27FC236}">
                  <a16:creationId xmlns:a16="http://schemas.microsoft.com/office/drawing/2014/main" id="{594035F5-CD25-AD4C-AD04-CC0D37060337}"/>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3" name="object 15">
              <a:extLst>
                <a:ext uri="{FF2B5EF4-FFF2-40B4-BE49-F238E27FC236}">
                  <a16:creationId xmlns:a16="http://schemas.microsoft.com/office/drawing/2014/main" id="{F387536A-024F-824B-BD2E-CF6404A6B02F}"/>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4" name="object 16">
              <a:extLst>
                <a:ext uri="{FF2B5EF4-FFF2-40B4-BE49-F238E27FC236}">
                  <a16:creationId xmlns:a16="http://schemas.microsoft.com/office/drawing/2014/main" id="{7AF94EA7-F99B-B541-A7A5-AA92B6A03FC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5" name="object 17">
              <a:extLst>
                <a:ext uri="{FF2B5EF4-FFF2-40B4-BE49-F238E27FC236}">
                  <a16:creationId xmlns:a16="http://schemas.microsoft.com/office/drawing/2014/main" id="{489F400A-C9E0-5F48-9300-F410CF81D75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16" name="object 18">
              <a:extLst>
                <a:ext uri="{FF2B5EF4-FFF2-40B4-BE49-F238E27FC236}">
                  <a16:creationId xmlns:a16="http://schemas.microsoft.com/office/drawing/2014/main" id="{AD94903A-7831-D04D-ABA1-93604CF406FB}"/>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17" name="object 19">
              <a:extLst>
                <a:ext uri="{FF2B5EF4-FFF2-40B4-BE49-F238E27FC236}">
                  <a16:creationId xmlns:a16="http://schemas.microsoft.com/office/drawing/2014/main" id="{7CD05F3A-E5BA-D742-8A2E-AD10596914C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18" name="object 20">
              <a:extLst>
                <a:ext uri="{FF2B5EF4-FFF2-40B4-BE49-F238E27FC236}">
                  <a16:creationId xmlns:a16="http://schemas.microsoft.com/office/drawing/2014/main" id="{47DC6E99-BAC6-934E-87F8-656482BB4E2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19" name="object 21">
              <a:extLst>
                <a:ext uri="{FF2B5EF4-FFF2-40B4-BE49-F238E27FC236}">
                  <a16:creationId xmlns:a16="http://schemas.microsoft.com/office/drawing/2014/main" id="{B9C09E91-A869-334B-8CD8-A499C62CB153}"/>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object 12">
            <a:extLst>
              <a:ext uri="{FF2B5EF4-FFF2-40B4-BE49-F238E27FC236}">
                <a16:creationId xmlns:a16="http://schemas.microsoft.com/office/drawing/2014/main" id="{A0B885A4-9375-EA40-9DB9-9EEF31B074A9}"/>
              </a:ext>
            </a:extLst>
          </p:cNvPr>
          <p:cNvSpPr/>
          <p:nvPr userDrawn="1"/>
        </p:nvSpPr>
        <p:spPr>
          <a:xfrm>
            <a:off x="5092767" y="8274010"/>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7228339"/>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FEB620"/>
          </a:solidFill>
        </p:spPr>
        <p:txBody>
          <a:bodyPr wrap="square" lIns="0" tIns="0" rIns="0" bIns="0" rtlCol="0"/>
          <a:lstStyle/>
          <a:p>
            <a:endParaRPr/>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7307097"/>
            <a:ext cx="10649035" cy="830997"/>
          </a:xfrm>
        </p:spPr>
        <p:txBody>
          <a:bodyPr/>
          <a:lstStyle>
            <a:lvl1pPr algn="ctr">
              <a:defRPr sz="5400" b="1">
                <a:latin typeface="Arial" panose="020B0604020202020204" pitchFamily="34" charset="0"/>
                <a:cs typeface="Arial" panose="020B0604020202020204" pitchFamily="34" charset="0"/>
              </a:defRPr>
            </a:lvl1pPr>
          </a:lstStyle>
          <a:p>
            <a:r>
              <a:rPr lang="es-ES"/>
              <a:t>SUBTITULO: LOREN IPSUM</a:t>
            </a:r>
            <a:endParaRPr lang="es-CL"/>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6152227"/>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a:t>TÍTULO: LOREM IPSUM</a:t>
            </a:r>
            <a:endParaRPr lang="es-CL"/>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8483560"/>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a:latin typeface="Arial"/>
                <a:cs typeface="Arial"/>
              </a:rPr>
              <a:t>Lorem ipsum </a:t>
            </a:r>
            <a:r>
              <a:rPr lang="es-CL" sz="3200" b="0" spc="5">
                <a:latin typeface="Arial"/>
                <a:cs typeface="Arial"/>
              </a:rPr>
              <a:t>dolor sit </a:t>
            </a:r>
            <a:r>
              <a:rPr lang="es-CL" sz="3200" b="0" spc="10">
                <a:latin typeface="Arial"/>
                <a:cs typeface="Arial"/>
              </a:rPr>
              <a:t>amet, consectetuer </a:t>
            </a:r>
            <a:r>
              <a:rPr lang="es-CL" sz="3200" b="0" spc="5">
                <a:latin typeface="Arial"/>
                <a:cs typeface="Arial"/>
              </a:rPr>
              <a:t>adipiscing </a:t>
            </a:r>
            <a:r>
              <a:rPr lang="es-CL" sz="3200" b="0">
                <a:latin typeface="Arial"/>
                <a:cs typeface="Arial"/>
              </a:rPr>
              <a:t>elit</a:t>
            </a:r>
            <a:endParaRPr lang="es-CL"/>
          </a:p>
        </p:txBody>
      </p:sp>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40" y="-789172"/>
            <a:ext cx="20129562" cy="12098522"/>
          </a:xfrm>
          <a:prstGeom prst="rect">
            <a:avLst/>
          </a:prstGeom>
        </p:spPr>
      </p:pic>
      <p:pic>
        <p:nvPicPr>
          <p:cNvPr id="20" name="Imagen 11"/>
          <p:cNvPicPr>
            <a:picLocks noChangeAspect="1"/>
          </p:cNvPicPr>
          <p:nvPr userDrawn="1"/>
        </p:nvPicPr>
        <p:blipFill>
          <a:blip r:embed="rId3">
            <a:extLst>
              <a:ext uri="{28A0092B-C50C-407E-A947-70E740481C1C}">
                <a14:useLocalDpi xmlns:a14="http://schemas.microsoft.com/office/drawing/2010/main" val="0"/>
              </a:ext>
            </a:extLst>
          </a:blip>
          <a:srcRect l="1961" t="38419" r="2316" b="365"/>
          <a:stretch>
            <a:fillRect/>
          </a:stretch>
        </p:blipFill>
        <p:spPr bwMode="auto">
          <a:xfrm>
            <a:off x="0" y="0"/>
            <a:ext cx="20104099" cy="1130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n 20">
            <a:extLst>
              <a:ext uri="{FF2B5EF4-FFF2-40B4-BE49-F238E27FC236}">
                <a16:creationId xmlns:a16="http://schemas.microsoft.com/office/drawing/2014/main" id="{E0A93150-CAB0-354D-A524-392A3883CF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19377" y="8918485"/>
            <a:ext cx="5904958" cy="1460590"/>
          </a:xfrm>
          <a:prstGeom prst="rect">
            <a:avLst/>
          </a:prstGeom>
        </p:spPr>
      </p:pic>
    </p:spTree>
    <p:extLst>
      <p:ext uri="{BB962C8B-B14F-4D97-AF65-F5344CB8AC3E}">
        <p14:creationId xmlns:p14="http://schemas.microsoft.com/office/powerpoint/2010/main" val="266474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FEB620"/>
          </a:solidFill>
        </p:spPr>
        <p:txBody>
          <a:bodyPr wrap="square" lIns="0" tIns="0" rIns="0" bIns="0" rtlCol="0"/>
          <a:lstStyle/>
          <a:p>
            <a:endParaRPr/>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a:t>TEXTO</a:t>
            </a:r>
            <a:endParaRPr lang="es-CL"/>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a:t>01</a:t>
            </a:r>
            <a:endParaRPr lang="es-CL"/>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a:t>TEXTO</a:t>
            </a:r>
            <a:endParaRPr lang="es-CL"/>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a:t>02</a:t>
            </a:r>
            <a:endParaRPr lang="es-CL"/>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tx1"/>
                </a:solidFill>
                <a:latin typeface="Arial" panose="020B0604020202020204" pitchFamily="34" charset="0"/>
                <a:cs typeface="Arial" panose="020B0604020202020204" pitchFamily="34" charset="0"/>
              </a:defRPr>
            </a:lvl1pPr>
          </a:lstStyle>
          <a:p>
            <a:r>
              <a:rPr lang="es-ES"/>
              <a:t>TEXTO</a:t>
            </a:r>
            <a:endParaRPr lang="es-CL"/>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tx1"/>
                </a:solidFill>
                <a:latin typeface="Arial" panose="020B0604020202020204" pitchFamily="34" charset="0"/>
                <a:cs typeface="Arial" panose="020B0604020202020204" pitchFamily="34" charset="0"/>
              </a:defRPr>
            </a:lvl1pPr>
          </a:lstStyle>
          <a:p>
            <a:r>
              <a:rPr lang="es-ES"/>
              <a:t>03</a:t>
            </a:r>
            <a:endParaRPr lang="es-CL"/>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tx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a:t>TEXTO</a:t>
            </a:r>
            <a:endParaRPr lang="es-CL"/>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a:t>04</a:t>
            </a:r>
            <a:endParaRPr lang="es-CL"/>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a:latin typeface="Arial"/>
                <a:cs typeface="Arial"/>
              </a:rPr>
              <a:t>Lorem ipsum </a:t>
            </a:r>
            <a:r>
              <a:rPr lang="es-CL" sz="1800" b="0" spc="5">
                <a:latin typeface="Arial"/>
                <a:cs typeface="Arial"/>
              </a:rPr>
              <a:t>dolor sit </a:t>
            </a:r>
            <a:r>
              <a:rPr lang="es-CL" sz="1800" b="0" spc="10">
                <a:latin typeface="Arial"/>
                <a:cs typeface="Arial"/>
              </a:rPr>
              <a:t>amet, consectetuer </a:t>
            </a:r>
            <a:r>
              <a:rPr lang="es-CL" sz="1800" b="0" spc="5">
                <a:latin typeface="Arial"/>
                <a:cs typeface="Arial"/>
              </a:rPr>
              <a:t>adipiscing </a:t>
            </a:r>
            <a:r>
              <a:rPr lang="es-CL" sz="1800" b="0">
                <a:latin typeface="Arial"/>
                <a:cs typeface="Arial"/>
              </a:rPr>
              <a:t>elit</a:t>
            </a:r>
            <a:endParaRPr lang="es-CL"/>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rgbClr val="FEB620"/>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grpSp>
        <p:nvGrpSpPr>
          <p:cNvPr id="48" name="Grupo 47"/>
          <p:cNvGrpSpPr/>
          <p:nvPr userDrawn="1"/>
        </p:nvGrpSpPr>
        <p:grpSpPr>
          <a:xfrm>
            <a:off x="11728450" y="10226675"/>
            <a:ext cx="7874883" cy="697591"/>
            <a:chOff x="6622225" y="6259219"/>
            <a:chExt cx="5372103" cy="475884"/>
          </a:xfrm>
        </p:grpSpPr>
        <p:grpSp>
          <p:nvGrpSpPr>
            <p:cNvPr id="4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5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5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5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5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5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5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5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5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5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50" name="Imagen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1921211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FCB2BB87-1180-B948-BFF6-BA2021FCDDF5}"/>
              </a:ext>
            </a:extLst>
          </p:cNvPr>
          <p:cNvSpPr/>
          <p:nvPr userDrawn="1"/>
        </p:nvSpPr>
        <p:spPr>
          <a:xfrm>
            <a:off x="1" y="828729"/>
            <a:ext cx="4946650" cy="11683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AFA70B44-092B-8649-B979-B37425589BB9}"/>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803F802-2977-054D-8148-5955F4D8E25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a:t>TEXTO LOREM IPSUM</a:t>
            </a:r>
            <a:endParaRPr lang="es-CL"/>
          </a:p>
        </p:txBody>
      </p:sp>
      <p:sp>
        <p:nvSpPr>
          <p:cNvPr id="31" name="Marcador de texto 3">
            <a:extLst>
              <a:ext uri="{FF2B5EF4-FFF2-40B4-BE49-F238E27FC236}">
                <a16:creationId xmlns:a16="http://schemas.microsoft.com/office/drawing/2014/main" id="{96262340-5004-5B4C-9CDF-5BEB75844635}"/>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err="1"/>
              <a:t>Lorem</a:t>
            </a:r>
            <a:r>
              <a:rPr lang="es-ES"/>
              <a:t> </a:t>
            </a:r>
            <a:r>
              <a:rPr lang="es-ES" err="1"/>
              <a:t>ipsum</a:t>
            </a:r>
            <a:r>
              <a:rPr lang="es-ES"/>
              <a:t> ut </a:t>
            </a:r>
            <a:r>
              <a:rPr lang="es-ES" err="1"/>
              <a:t>wisi</a:t>
            </a:r>
            <a:r>
              <a:rPr lang="es-ES"/>
              <a:t> </a:t>
            </a:r>
            <a:r>
              <a:rPr lang="es-ES" err="1"/>
              <a:t>enim</a:t>
            </a:r>
            <a:r>
              <a:rPr lang="es-ES"/>
              <a:t> ad </a:t>
            </a:r>
            <a:r>
              <a:rPr lang="es-ES" err="1"/>
              <a:t>minim</a:t>
            </a:r>
            <a:r>
              <a:rPr lang="es-ES"/>
              <a:t> </a:t>
            </a:r>
            <a:r>
              <a:rPr lang="es-ES" err="1"/>
              <a:t>mannt</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a:t>
            </a:r>
            <a:r>
              <a:rPr lang="es-ES"/>
              <a:t> </a:t>
            </a:r>
            <a:r>
              <a:rPr lang="es-ES" err="1"/>
              <a:t>mcorper</a:t>
            </a:r>
            <a:r>
              <a:rPr lang="es-ES"/>
              <a:t> </a:t>
            </a:r>
            <a:r>
              <a:rPr lang="es-ES" err="1"/>
              <a:t>suscipit</a:t>
            </a:r>
            <a:r>
              <a:rPr lang="es-ES"/>
              <a:t> lo</a:t>
            </a:r>
          </a:p>
          <a:p>
            <a:endParaRPr lang="es-ES"/>
          </a:p>
        </p:txBody>
      </p:sp>
      <p:grpSp>
        <p:nvGrpSpPr>
          <p:cNvPr id="25" name="Grupo 24"/>
          <p:cNvGrpSpPr/>
          <p:nvPr userDrawn="1"/>
        </p:nvGrpSpPr>
        <p:grpSpPr>
          <a:xfrm>
            <a:off x="11728450" y="10226675"/>
            <a:ext cx="7874883" cy="697591"/>
            <a:chOff x="6622225" y="6259219"/>
            <a:chExt cx="5372103" cy="475884"/>
          </a:xfrm>
        </p:grpSpPr>
        <p:grpSp>
          <p:nvGrpSpPr>
            <p:cNvPr id="27"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0"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29" name="Imagen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a:extLst>
              <a:ext uri="{28A0092B-C50C-407E-A947-70E740481C1C}">
                <a14:useLocalDpi xmlns:a14="http://schemas.microsoft.com/office/drawing/2010/main" val="0"/>
              </a:ext>
            </a:extLst>
          </a:blip>
          <a:srcRect l="32" t="8908" r="-32" b="32684"/>
          <a:stretch/>
        </p:blipFill>
        <p:spPr>
          <a:xfrm>
            <a:off x="-1" y="-7839"/>
            <a:ext cx="20104100" cy="7338914"/>
          </a:xfrm>
          <a:prstGeom prst="rect">
            <a:avLst/>
          </a:prstGeom>
        </p:spPr>
      </p:pic>
      <p:grpSp>
        <p:nvGrpSpPr>
          <p:cNvPr id="14" name="object 11">
            <a:extLst>
              <a:ext uri="{FF2B5EF4-FFF2-40B4-BE49-F238E27FC236}">
                <a16:creationId xmlns:a16="http://schemas.microsoft.com/office/drawing/2014/main" id="{0E5C07F5-6858-1B46-ABEB-C77DE1F1E6DF}"/>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BC08B95F-E557-3F43-B132-E2052D83164F}"/>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2DBBC88-8F33-4D4B-B2BC-F286D34C96DD}"/>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7" name="object 15">
              <a:extLst>
                <a:ext uri="{FF2B5EF4-FFF2-40B4-BE49-F238E27FC236}">
                  <a16:creationId xmlns:a16="http://schemas.microsoft.com/office/drawing/2014/main" id="{45A6F664-1E04-6B4C-9E2B-18DC51490B8A}"/>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7896BF00-2ED1-1E43-9B73-9631985B7537}"/>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93912B85-0798-DE41-A455-F96F643B445B}"/>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4927BAA3-4F75-E946-90A2-232E68AFBE13}"/>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EFEAB71-D126-B842-B494-622D695C77D3}"/>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8CC897A-3384-9D44-905C-185113580B34}"/>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2489A06-F0AB-9741-BFC7-F4A0219A15F2}"/>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4C06916-76A4-194E-8113-5C9B9EF1F1A6}"/>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25" name="Conector recto 24">
            <a:extLst>
              <a:ext uri="{FF2B5EF4-FFF2-40B4-BE49-F238E27FC236}">
                <a16:creationId xmlns:a16="http://schemas.microsoft.com/office/drawing/2014/main" id="{6B53E41E-83A0-8045-AEA5-6001AA3F6D1B}"/>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FBEA3A42-C57E-1449-9603-782165313C6A}"/>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7" name="Grupo 26"/>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extLst>
      <p:ext uri="{BB962C8B-B14F-4D97-AF65-F5344CB8AC3E}">
        <p14:creationId xmlns:p14="http://schemas.microsoft.com/office/powerpoint/2010/main" val="905795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3778" b="17232"/>
          <a:stretch/>
        </p:blipFill>
        <p:spPr>
          <a:xfrm>
            <a:off x="-16927" y="-6290"/>
            <a:ext cx="20104100" cy="7412183"/>
          </a:xfrm>
          <a:prstGeom prst="rect">
            <a:avLst/>
          </a:prstGeom>
        </p:spPr>
      </p:pic>
      <p:grpSp>
        <p:nvGrpSpPr>
          <p:cNvPr id="19" name="object 11">
            <a:extLst>
              <a:ext uri="{FF2B5EF4-FFF2-40B4-BE49-F238E27FC236}">
                <a16:creationId xmlns:a16="http://schemas.microsoft.com/office/drawing/2014/main" id="{72CB07E4-BD20-2841-8504-4AF8BAC65B92}"/>
              </a:ext>
            </a:extLst>
          </p:cNvPr>
          <p:cNvGrpSpPr/>
          <p:nvPr userDrawn="1"/>
        </p:nvGrpSpPr>
        <p:grpSpPr>
          <a:xfrm>
            <a:off x="1278903" y="7528560"/>
            <a:ext cx="3894979" cy="335915"/>
            <a:chOff x="8592670" y="10723202"/>
            <a:chExt cx="3894979" cy="335915"/>
          </a:xfrm>
        </p:grpSpPr>
        <p:sp>
          <p:nvSpPr>
            <p:cNvPr id="20" name="object 13">
              <a:extLst>
                <a:ext uri="{FF2B5EF4-FFF2-40B4-BE49-F238E27FC236}">
                  <a16:creationId xmlns:a16="http://schemas.microsoft.com/office/drawing/2014/main" id="{A0B8567D-059F-D244-9DC8-88F56B94296B}"/>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21" name="object 14">
              <a:extLst>
                <a:ext uri="{FF2B5EF4-FFF2-40B4-BE49-F238E27FC236}">
                  <a16:creationId xmlns:a16="http://schemas.microsoft.com/office/drawing/2014/main" id="{FC8A666C-E5DE-8444-ACA3-1559C8EB04F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22" name="object 15">
              <a:extLst>
                <a:ext uri="{FF2B5EF4-FFF2-40B4-BE49-F238E27FC236}">
                  <a16:creationId xmlns:a16="http://schemas.microsoft.com/office/drawing/2014/main" id="{BB3FEDA5-4588-BD4C-8EB9-3D670D7877A1}"/>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23" name="object 16">
              <a:extLst>
                <a:ext uri="{FF2B5EF4-FFF2-40B4-BE49-F238E27FC236}">
                  <a16:creationId xmlns:a16="http://schemas.microsoft.com/office/drawing/2014/main" id="{2DD38945-F552-B045-A610-F6FEB2AE0B3B}"/>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24" name="object 17">
              <a:extLst>
                <a:ext uri="{FF2B5EF4-FFF2-40B4-BE49-F238E27FC236}">
                  <a16:creationId xmlns:a16="http://schemas.microsoft.com/office/drawing/2014/main" id="{DA726BBB-41D3-A641-9F9E-8A454078BAE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5" name="object 18">
              <a:extLst>
                <a:ext uri="{FF2B5EF4-FFF2-40B4-BE49-F238E27FC236}">
                  <a16:creationId xmlns:a16="http://schemas.microsoft.com/office/drawing/2014/main" id="{474A1586-828C-B945-878F-C4CDC6A9DFD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6" name="object 19">
              <a:extLst>
                <a:ext uri="{FF2B5EF4-FFF2-40B4-BE49-F238E27FC236}">
                  <a16:creationId xmlns:a16="http://schemas.microsoft.com/office/drawing/2014/main" id="{00A41B1B-474B-4C4D-94A2-F62D23D8667F}"/>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7" name="object 20">
              <a:extLst>
                <a:ext uri="{FF2B5EF4-FFF2-40B4-BE49-F238E27FC236}">
                  <a16:creationId xmlns:a16="http://schemas.microsoft.com/office/drawing/2014/main" id="{E2431960-FF24-AB4B-963F-C0CAC941C4A6}"/>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8" name="object 21">
              <a:extLst>
                <a:ext uri="{FF2B5EF4-FFF2-40B4-BE49-F238E27FC236}">
                  <a16:creationId xmlns:a16="http://schemas.microsoft.com/office/drawing/2014/main" id="{B3A1E7BF-9376-294D-8DA6-55275010968E}"/>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30" name="Título 10">
            <a:extLst>
              <a:ext uri="{FF2B5EF4-FFF2-40B4-BE49-F238E27FC236}">
                <a16:creationId xmlns:a16="http://schemas.microsoft.com/office/drawing/2014/main" id="{56A3B61A-C43C-EF49-B263-FB327817CF14}"/>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31" name="Conector recto 30">
            <a:extLst>
              <a:ext uri="{FF2B5EF4-FFF2-40B4-BE49-F238E27FC236}">
                <a16:creationId xmlns:a16="http://schemas.microsoft.com/office/drawing/2014/main" id="{F1BB170E-5B64-944A-8BF4-E12D50524632}"/>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F842742E-4C1E-224F-8371-C85AE3FE544C}"/>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9" name="Grupo 28"/>
          <p:cNvGrpSpPr/>
          <p:nvPr userDrawn="1"/>
        </p:nvGrpSpPr>
        <p:grpSpPr>
          <a:xfrm>
            <a:off x="11728450" y="10226675"/>
            <a:ext cx="7874883" cy="697591"/>
            <a:chOff x="6622225" y="6259219"/>
            <a:chExt cx="5372103" cy="475884"/>
          </a:xfrm>
        </p:grpSpPr>
        <p:grpSp>
          <p:nvGrpSpPr>
            <p:cNvPr id="34"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6"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7"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8"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9"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40"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41"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42"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43"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44"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5" name="Imagen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4" name="object 11">
            <a:extLst>
              <a:ext uri="{FF2B5EF4-FFF2-40B4-BE49-F238E27FC236}">
                <a16:creationId xmlns:a16="http://schemas.microsoft.com/office/drawing/2014/main" id="{279636B7-8AE3-5A47-86D8-9BB136EC0AED}"/>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E5B2A282-29B8-F743-B35D-14127A534127}"/>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7F080B76-AD76-1244-8BEB-3199CEF16000}"/>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7" name="object 15">
              <a:extLst>
                <a:ext uri="{FF2B5EF4-FFF2-40B4-BE49-F238E27FC236}">
                  <a16:creationId xmlns:a16="http://schemas.microsoft.com/office/drawing/2014/main" id="{2A984C73-3EDC-3C4A-AFEF-EEBCB77B4DD2}"/>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FDEE8CBD-E62E-3F44-9E0B-C34AE2480924}"/>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AC904AE2-B78B-AB47-9929-DC6C54F64895}"/>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4836C99-2D0C-9646-A422-700C3E1E3CEE}"/>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9A991018-2F68-4647-B92B-B1E21AF2258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B977EE2B-D840-3945-A677-DEDABC2B5EA9}"/>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5ABA4797-6B3B-4A4A-8302-8BEA76696368}"/>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D75AA8A8-38E4-6B43-84F1-6B50EF2E0CDE}"/>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25" name="Conector recto 24">
            <a:extLst>
              <a:ext uri="{FF2B5EF4-FFF2-40B4-BE49-F238E27FC236}">
                <a16:creationId xmlns:a16="http://schemas.microsoft.com/office/drawing/2014/main" id="{5C53C964-90FC-1A46-BA75-202E4CF485FA}"/>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8F3DEFAA-665F-5A48-99A9-7661C5CD1A5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pic>
        <p:nvPicPr>
          <p:cNvPr id="28" name="Imagen 27">
            <a:extLst>
              <a:ext uri="{FF2B5EF4-FFF2-40B4-BE49-F238E27FC236}">
                <a16:creationId xmlns:a16="http://schemas.microsoft.com/office/drawing/2014/main" id="{57B7C659-9453-3C4C-913A-EBF5D8E651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20104101" cy="7339012"/>
          </a:xfrm>
          <a:prstGeom prst="rect">
            <a:avLst/>
          </a:prstGeom>
        </p:spPr>
      </p:pic>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42" b="20538"/>
          <a:stretch/>
        </p:blipFill>
        <p:spPr>
          <a:xfrm>
            <a:off x="-6351" y="8332"/>
            <a:ext cx="20110451" cy="7391399"/>
          </a:xfrm>
          <a:prstGeom prst="rect">
            <a:avLst/>
          </a:prstGeom>
        </p:spPr>
      </p:pic>
      <p:grpSp>
        <p:nvGrpSpPr>
          <p:cNvPr id="14" name="object 11">
            <a:extLst>
              <a:ext uri="{FF2B5EF4-FFF2-40B4-BE49-F238E27FC236}">
                <a16:creationId xmlns:a16="http://schemas.microsoft.com/office/drawing/2014/main" id="{1FCA3783-7954-8447-A13D-11D723D304F1}"/>
              </a:ext>
            </a:extLst>
          </p:cNvPr>
          <p:cNvGrpSpPr/>
          <p:nvPr userDrawn="1"/>
        </p:nvGrpSpPr>
        <p:grpSpPr>
          <a:xfrm>
            <a:off x="1278903" y="7528560"/>
            <a:ext cx="3894979" cy="335915"/>
            <a:chOff x="8592670" y="10723202"/>
            <a:chExt cx="3894979" cy="335915"/>
          </a:xfrm>
        </p:grpSpPr>
        <p:sp>
          <p:nvSpPr>
            <p:cNvPr id="15" name="object 13">
              <a:extLst>
                <a:ext uri="{FF2B5EF4-FFF2-40B4-BE49-F238E27FC236}">
                  <a16:creationId xmlns:a16="http://schemas.microsoft.com/office/drawing/2014/main" id="{A0327201-CB02-7A4C-8BA8-0363AD550DA8}"/>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a:p>
          </p:txBody>
        </p:sp>
        <p:sp>
          <p:nvSpPr>
            <p:cNvPr id="16" name="object 14">
              <a:extLst>
                <a:ext uri="{FF2B5EF4-FFF2-40B4-BE49-F238E27FC236}">
                  <a16:creationId xmlns:a16="http://schemas.microsoft.com/office/drawing/2014/main" id="{E4D683F5-B786-7745-9429-9969A5FD5742}"/>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a:p>
          </p:txBody>
        </p:sp>
        <p:sp>
          <p:nvSpPr>
            <p:cNvPr id="17" name="object 15">
              <a:extLst>
                <a:ext uri="{FF2B5EF4-FFF2-40B4-BE49-F238E27FC236}">
                  <a16:creationId xmlns:a16="http://schemas.microsoft.com/office/drawing/2014/main" id="{A2051D28-5320-DB42-ABB0-2895420FDE70}"/>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a:p>
          </p:txBody>
        </p:sp>
        <p:sp>
          <p:nvSpPr>
            <p:cNvPr id="18" name="object 16">
              <a:extLst>
                <a:ext uri="{FF2B5EF4-FFF2-40B4-BE49-F238E27FC236}">
                  <a16:creationId xmlns:a16="http://schemas.microsoft.com/office/drawing/2014/main" id="{4893D14F-0403-F64B-8EAC-BC69B5605B59}"/>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a:p>
          </p:txBody>
        </p:sp>
        <p:sp>
          <p:nvSpPr>
            <p:cNvPr id="19" name="object 17">
              <a:extLst>
                <a:ext uri="{FF2B5EF4-FFF2-40B4-BE49-F238E27FC236}">
                  <a16:creationId xmlns:a16="http://schemas.microsoft.com/office/drawing/2014/main" id="{2A031DCC-93E3-9F4F-AD29-ACDB12B7A4F8}"/>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a:p>
          </p:txBody>
        </p:sp>
        <p:sp>
          <p:nvSpPr>
            <p:cNvPr id="20" name="object 18">
              <a:extLst>
                <a:ext uri="{FF2B5EF4-FFF2-40B4-BE49-F238E27FC236}">
                  <a16:creationId xmlns:a16="http://schemas.microsoft.com/office/drawing/2014/main" id="{C8AD7B61-A818-8C41-A994-4A2AF97E8060}"/>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a:p>
          </p:txBody>
        </p:sp>
        <p:sp>
          <p:nvSpPr>
            <p:cNvPr id="21" name="object 19">
              <a:extLst>
                <a:ext uri="{FF2B5EF4-FFF2-40B4-BE49-F238E27FC236}">
                  <a16:creationId xmlns:a16="http://schemas.microsoft.com/office/drawing/2014/main" id="{2A7A2070-FFEA-D046-B93C-B4BDC45F5AAD}"/>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a:p>
          </p:txBody>
        </p:sp>
        <p:sp>
          <p:nvSpPr>
            <p:cNvPr id="22" name="object 20">
              <a:extLst>
                <a:ext uri="{FF2B5EF4-FFF2-40B4-BE49-F238E27FC236}">
                  <a16:creationId xmlns:a16="http://schemas.microsoft.com/office/drawing/2014/main" id="{E964CCCF-6E6C-0A40-BC07-3DB28999DCBE}"/>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a:p>
          </p:txBody>
        </p:sp>
        <p:sp>
          <p:nvSpPr>
            <p:cNvPr id="23" name="object 21">
              <a:extLst>
                <a:ext uri="{FF2B5EF4-FFF2-40B4-BE49-F238E27FC236}">
                  <a16:creationId xmlns:a16="http://schemas.microsoft.com/office/drawing/2014/main" id="{8D193638-27E0-BE46-A9DA-6C08DBA45EF7}"/>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a:p>
          </p:txBody>
        </p:sp>
      </p:grpSp>
      <p:sp>
        <p:nvSpPr>
          <p:cNvPr id="24" name="Título 10">
            <a:extLst>
              <a:ext uri="{FF2B5EF4-FFF2-40B4-BE49-F238E27FC236}">
                <a16:creationId xmlns:a16="http://schemas.microsoft.com/office/drawing/2014/main" id="{B938BDB7-C680-8844-92A3-3CF280ED9322}"/>
              </a:ext>
            </a:extLst>
          </p:cNvPr>
          <p:cNvSpPr>
            <a:spLocks noGrp="1"/>
          </p:cNvSpPr>
          <p:nvPr>
            <p:ph type="title" hasCustomPrompt="1"/>
          </p:nvPr>
        </p:nvSpPr>
        <p:spPr>
          <a:xfrm>
            <a:off x="1321990" y="8235994"/>
            <a:ext cx="6048240" cy="2324921"/>
          </a:xfrm>
        </p:spPr>
        <p:txBody>
          <a:bodyPr/>
          <a:lstStyle>
            <a:lvl1pPr>
              <a:defRPr sz="5400"/>
            </a:lvl1pPr>
          </a:lstStyle>
          <a:p>
            <a:r>
              <a:rPr lang="es-ES"/>
              <a:t>LOREM IPSUM</a:t>
            </a:r>
            <a:endParaRPr lang="es-CL"/>
          </a:p>
        </p:txBody>
      </p:sp>
      <p:cxnSp>
        <p:nvCxnSpPr>
          <p:cNvPr id="25" name="Conector recto 24">
            <a:extLst>
              <a:ext uri="{FF2B5EF4-FFF2-40B4-BE49-F238E27FC236}">
                <a16:creationId xmlns:a16="http://schemas.microsoft.com/office/drawing/2014/main" id="{B4B5012F-C8E5-664B-B046-8AE939B88817}"/>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Marcador de texto 3">
            <a:extLst>
              <a:ext uri="{FF2B5EF4-FFF2-40B4-BE49-F238E27FC236}">
                <a16:creationId xmlns:a16="http://schemas.microsoft.com/office/drawing/2014/main" id="{0F83E991-9E8B-E644-AFC7-11C1E0F319D8}"/>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grpSp>
        <p:nvGrpSpPr>
          <p:cNvPr id="26" name="Grupo 25"/>
          <p:cNvGrpSpPr/>
          <p:nvPr userDrawn="1"/>
        </p:nvGrpSpPr>
        <p:grpSpPr>
          <a:xfrm>
            <a:off x="11728450" y="10226675"/>
            <a:ext cx="7874883" cy="697591"/>
            <a:chOff x="6622225" y="6259219"/>
            <a:chExt cx="5372103" cy="475884"/>
          </a:xfrm>
        </p:grpSpPr>
        <p:grpSp>
          <p:nvGrpSpPr>
            <p:cNvPr id="29" name="object 11">
              <a:extLst>
                <a:ext uri="{FF2B5EF4-FFF2-40B4-BE49-F238E27FC236}">
                  <a16:creationId xmlns:a16="http://schemas.microsoft.com/office/drawing/2014/main" id="{27FDED8E-3EED-3B47-B30D-D69574D42171}"/>
                </a:ext>
              </a:extLst>
            </p:cNvPr>
            <p:cNvGrpSpPr/>
            <p:nvPr/>
          </p:nvGrpSpPr>
          <p:grpSpPr>
            <a:xfrm>
              <a:off x="6622225" y="6411950"/>
              <a:ext cx="2602283" cy="224429"/>
              <a:chOff x="8592670" y="10723202"/>
              <a:chExt cx="3894979" cy="335915"/>
            </a:xfrm>
          </p:grpSpPr>
          <p:sp>
            <p:nvSpPr>
              <p:cNvPr id="31" name="object 13">
                <a:extLst>
                  <a:ext uri="{FF2B5EF4-FFF2-40B4-BE49-F238E27FC236}">
                    <a16:creationId xmlns:a16="http://schemas.microsoft.com/office/drawing/2014/main" id="{07E7101B-E60E-4B40-91E4-19CC1FC87F02}"/>
                  </a:ext>
                </a:extLst>
              </p:cNvPr>
              <p:cNvSpPr/>
              <p:nvPr/>
            </p:nvSpPr>
            <p:spPr>
              <a:xfrm>
                <a:off x="8592670"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7B408A"/>
              </a:solidFill>
            </p:spPr>
            <p:txBody>
              <a:bodyPr wrap="square" lIns="0" tIns="0" rIns="0" bIns="0" rtlCol="0"/>
              <a:lstStyle/>
              <a:p>
                <a:endParaRPr sz="1400"/>
              </a:p>
            </p:txBody>
          </p:sp>
          <p:sp>
            <p:nvSpPr>
              <p:cNvPr id="32" name="object 14">
                <a:extLst>
                  <a:ext uri="{FF2B5EF4-FFF2-40B4-BE49-F238E27FC236}">
                    <a16:creationId xmlns:a16="http://schemas.microsoft.com/office/drawing/2014/main" id="{835A4DA4-1A75-F748-B4F3-65AB26151451}"/>
                  </a:ext>
                </a:extLst>
              </p:cNvPr>
              <p:cNvSpPr/>
              <p:nvPr/>
            </p:nvSpPr>
            <p:spPr>
              <a:xfrm>
                <a:off x="9037546"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D6843D"/>
              </a:solidFill>
            </p:spPr>
            <p:txBody>
              <a:bodyPr wrap="square" lIns="0" tIns="0" rIns="0" bIns="0" rtlCol="0"/>
              <a:lstStyle/>
              <a:p>
                <a:endParaRPr sz="1400"/>
              </a:p>
            </p:txBody>
          </p:sp>
          <p:sp>
            <p:nvSpPr>
              <p:cNvPr id="33" name="object 15">
                <a:extLst>
                  <a:ext uri="{FF2B5EF4-FFF2-40B4-BE49-F238E27FC236}">
                    <a16:creationId xmlns:a16="http://schemas.microsoft.com/office/drawing/2014/main" id="{E94AA4CE-5673-5541-94A2-19522E783D8D}"/>
                  </a:ext>
                </a:extLst>
              </p:cNvPr>
              <p:cNvSpPr/>
              <p:nvPr/>
            </p:nvSpPr>
            <p:spPr>
              <a:xfrm>
                <a:off x="9482433"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D0949"/>
              </a:solidFill>
            </p:spPr>
            <p:txBody>
              <a:bodyPr wrap="square" lIns="0" tIns="0" rIns="0" bIns="0" rtlCol="0"/>
              <a:lstStyle/>
              <a:p>
                <a:endParaRPr sz="1400"/>
              </a:p>
            </p:txBody>
          </p:sp>
          <p:sp>
            <p:nvSpPr>
              <p:cNvPr id="34" name="object 16">
                <a:extLst>
                  <a:ext uri="{FF2B5EF4-FFF2-40B4-BE49-F238E27FC236}">
                    <a16:creationId xmlns:a16="http://schemas.microsoft.com/office/drawing/2014/main" id="{D6369B94-F651-4E4A-A7CF-4B5DB9E67E5D}"/>
                  </a:ext>
                </a:extLst>
              </p:cNvPr>
              <p:cNvSpPr/>
              <p:nvPr/>
            </p:nvSpPr>
            <p:spPr>
              <a:xfrm>
                <a:off x="9927320"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BAC52E"/>
              </a:solidFill>
            </p:spPr>
            <p:txBody>
              <a:bodyPr wrap="square" lIns="0" tIns="0" rIns="0" bIns="0" rtlCol="0"/>
              <a:lstStyle/>
              <a:p>
                <a:endParaRPr sz="1400"/>
              </a:p>
            </p:txBody>
          </p:sp>
          <p:sp>
            <p:nvSpPr>
              <p:cNvPr id="35" name="object 17">
                <a:extLst>
                  <a:ext uri="{FF2B5EF4-FFF2-40B4-BE49-F238E27FC236}">
                    <a16:creationId xmlns:a16="http://schemas.microsoft.com/office/drawing/2014/main" id="{80C8D6C4-2FFD-7841-A5CC-CCDE695C9BA9}"/>
                  </a:ext>
                </a:extLst>
              </p:cNvPr>
              <p:cNvSpPr/>
              <p:nvPr/>
            </p:nvSpPr>
            <p:spPr>
              <a:xfrm>
                <a:off x="10372207"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929292"/>
              </a:solidFill>
            </p:spPr>
            <p:txBody>
              <a:bodyPr wrap="square" lIns="0" tIns="0" rIns="0" bIns="0" rtlCol="0"/>
              <a:lstStyle/>
              <a:p>
                <a:endParaRPr sz="1400"/>
              </a:p>
            </p:txBody>
          </p:sp>
          <p:sp>
            <p:nvSpPr>
              <p:cNvPr id="36" name="object 18">
                <a:extLst>
                  <a:ext uri="{FF2B5EF4-FFF2-40B4-BE49-F238E27FC236}">
                    <a16:creationId xmlns:a16="http://schemas.microsoft.com/office/drawing/2014/main" id="{8098076F-75AB-FB4D-8D04-C5FDC9E764E2}"/>
                  </a:ext>
                </a:extLst>
              </p:cNvPr>
              <p:cNvSpPr/>
              <p:nvPr/>
            </p:nvSpPr>
            <p:spPr>
              <a:xfrm>
                <a:off x="1081708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2C3E8B"/>
              </a:solidFill>
            </p:spPr>
            <p:txBody>
              <a:bodyPr wrap="square" lIns="0" tIns="0" rIns="0" bIns="0" rtlCol="0"/>
              <a:lstStyle/>
              <a:p>
                <a:endParaRPr sz="1400"/>
              </a:p>
            </p:txBody>
          </p:sp>
          <p:sp>
            <p:nvSpPr>
              <p:cNvPr id="37" name="object 19">
                <a:extLst>
                  <a:ext uri="{FF2B5EF4-FFF2-40B4-BE49-F238E27FC236}">
                    <a16:creationId xmlns:a16="http://schemas.microsoft.com/office/drawing/2014/main" id="{97C57F48-994B-4042-8A4E-A7C163B8A2E4}"/>
                  </a:ext>
                </a:extLst>
              </p:cNvPr>
              <p:cNvSpPr/>
              <p:nvPr/>
            </p:nvSpPr>
            <p:spPr>
              <a:xfrm>
                <a:off x="11261981" y="10723202"/>
                <a:ext cx="335915" cy="335915"/>
              </a:xfrm>
              <a:custGeom>
                <a:avLst/>
                <a:gdLst/>
                <a:ahLst/>
                <a:cxnLst/>
                <a:rect l="l" t="t" r="r" b="b"/>
                <a:pathLst>
                  <a:path w="335915" h="335915">
                    <a:moveTo>
                      <a:pt x="335591" y="0"/>
                    </a:moveTo>
                    <a:lnTo>
                      <a:pt x="0" y="0"/>
                    </a:lnTo>
                    <a:lnTo>
                      <a:pt x="0" y="335602"/>
                    </a:lnTo>
                    <a:lnTo>
                      <a:pt x="335591" y="335602"/>
                    </a:lnTo>
                    <a:lnTo>
                      <a:pt x="335591" y="0"/>
                    </a:lnTo>
                    <a:close/>
                  </a:path>
                </a:pathLst>
              </a:custGeom>
              <a:solidFill>
                <a:srgbClr val="2C9146"/>
              </a:solidFill>
            </p:spPr>
            <p:txBody>
              <a:bodyPr wrap="square" lIns="0" tIns="0" rIns="0" bIns="0" rtlCol="0"/>
              <a:lstStyle/>
              <a:p>
                <a:endParaRPr sz="1400"/>
              </a:p>
            </p:txBody>
          </p:sp>
          <p:sp>
            <p:nvSpPr>
              <p:cNvPr id="38" name="object 20">
                <a:extLst>
                  <a:ext uri="{FF2B5EF4-FFF2-40B4-BE49-F238E27FC236}">
                    <a16:creationId xmlns:a16="http://schemas.microsoft.com/office/drawing/2014/main" id="{4E5ACCB6-4AE3-014C-BACF-FA6331FC759D}"/>
                  </a:ext>
                </a:extLst>
              </p:cNvPr>
              <p:cNvSpPr/>
              <p:nvPr/>
            </p:nvSpPr>
            <p:spPr>
              <a:xfrm>
                <a:off x="11706858"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44A6B5"/>
              </a:solidFill>
            </p:spPr>
            <p:txBody>
              <a:bodyPr wrap="square" lIns="0" tIns="0" rIns="0" bIns="0" rtlCol="0"/>
              <a:lstStyle/>
              <a:p>
                <a:endParaRPr sz="1400"/>
              </a:p>
            </p:txBody>
          </p:sp>
          <p:sp>
            <p:nvSpPr>
              <p:cNvPr id="39" name="object 21">
                <a:extLst>
                  <a:ext uri="{FF2B5EF4-FFF2-40B4-BE49-F238E27FC236}">
                    <a16:creationId xmlns:a16="http://schemas.microsoft.com/office/drawing/2014/main" id="{A9E4838F-57CE-2D40-B776-70719C47FA54}"/>
                  </a:ext>
                </a:extLst>
              </p:cNvPr>
              <p:cNvSpPr/>
              <p:nvPr/>
            </p:nvSpPr>
            <p:spPr>
              <a:xfrm>
                <a:off x="12151734" y="10723202"/>
                <a:ext cx="335915" cy="335915"/>
              </a:xfrm>
              <a:custGeom>
                <a:avLst/>
                <a:gdLst/>
                <a:ahLst/>
                <a:cxnLst/>
                <a:rect l="l" t="t" r="r" b="b"/>
                <a:pathLst>
                  <a:path w="335915" h="335915">
                    <a:moveTo>
                      <a:pt x="335602" y="0"/>
                    </a:moveTo>
                    <a:lnTo>
                      <a:pt x="0" y="0"/>
                    </a:lnTo>
                    <a:lnTo>
                      <a:pt x="0" y="335602"/>
                    </a:lnTo>
                    <a:lnTo>
                      <a:pt x="335602" y="335602"/>
                    </a:lnTo>
                    <a:lnTo>
                      <a:pt x="335602" y="0"/>
                    </a:lnTo>
                    <a:close/>
                  </a:path>
                </a:pathLst>
              </a:custGeom>
              <a:solidFill>
                <a:srgbClr val="35A4C5"/>
              </a:solidFill>
            </p:spPr>
            <p:txBody>
              <a:bodyPr wrap="square" lIns="0" tIns="0" rIns="0" bIns="0" rtlCol="0"/>
              <a:lstStyle/>
              <a:p>
                <a:endParaRPr sz="1400"/>
              </a:p>
            </p:txBody>
          </p:sp>
        </p:grpSp>
        <p:pic>
          <p:nvPicPr>
            <p:cNvPr id="30" name="Imagen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5812" y="6259219"/>
              <a:ext cx="2558516" cy="475884"/>
            </a:xfrm>
            <a:prstGeom prst="rect">
              <a:avLst/>
            </a:prstGeom>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11/28/2024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8" r:id="rId2"/>
    <p:sldLayoutId id="2147483666" r:id="rId3"/>
    <p:sldLayoutId id="2147483662" r:id="rId4"/>
    <p:sldLayoutId id="2147483667" r:id="rId5"/>
    <p:sldLayoutId id="2147483663" r:id="rId6"/>
    <p:sldLayoutId id="2147483664" r:id="rId7"/>
    <p:sldLayoutId id="2147483665" r:id="rId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ibm.com/docs/es/product-master/12.0.0?topic=processes-defining-use-cases" TargetMode="External"/><Relationship Id="rId2" Type="http://schemas.openxmlformats.org/officeDocument/2006/relationships/hyperlink" Target="https://www.atlassian.com/es/agile/scrum" TargetMode="External"/><Relationship Id="rId1" Type="http://schemas.openxmlformats.org/officeDocument/2006/relationships/slideLayout" Target="../slideLayouts/slideLayout4.xml"/><Relationship Id="rId5" Type="http://schemas.openxmlformats.org/officeDocument/2006/relationships/hyperlink" Target="https://intelequia.com/es/blog/post/qu%C3%A9-modelo-de-ciclo-de-vida-del-software-es-el-m%C3%A1s-adecuado-para-tu-proyecto" TargetMode="External"/><Relationship Id="rId4" Type="http://schemas.openxmlformats.org/officeDocument/2006/relationships/hyperlink" Target="https://sentrio.io/blog/diferencias-entre-desarrollo-iterativo-e-incremental/"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4294967295"/>
          </p:nvPr>
        </p:nvSpPr>
        <p:spPr>
          <a:xfrm>
            <a:off x="5327650" y="7254875"/>
            <a:ext cx="10649035" cy="1200329"/>
          </a:xfrm>
        </p:spPr>
        <p:txBody>
          <a:bodyPr wrap="square" lIns="0" tIns="0" rIns="0" bIns="0" anchor="t">
            <a:spAutoFit/>
          </a:bodyPr>
          <a:lstStyle/>
          <a:p>
            <a:r>
              <a:rPr lang="es-CL" sz="6000">
                <a:latin typeface="Arial"/>
                <a:cs typeface="Arial"/>
              </a:rPr>
              <a:t>Asignatura Portafolio de Titulo</a:t>
            </a:r>
          </a:p>
          <a:p>
            <a:endParaRPr lang="es-CL">
              <a:latin typeface="Arial"/>
              <a:cs typeface="Arial"/>
            </a:endParaRPr>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a:xfrm>
            <a:off x="5149759" y="3593545"/>
            <a:ext cx="11429999" cy="2769989"/>
          </a:xfrm>
        </p:spPr>
        <p:txBody>
          <a:bodyPr wrap="square" lIns="0" tIns="0" rIns="0" bIns="0" anchor="t">
            <a:spAutoFit/>
          </a:bodyPr>
          <a:lstStyle/>
          <a:p>
            <a:r>
              <a:rPr lang="es-CL">
                <a:latin typeface="Arial"/>
                <a:cs typeface="Arial"/>
              </a:rPr>
              <a:t>Plataforma Integral de Gestión de Clientes y Órdenes de </a:t>
            </a:r>
          </a:p>
          <a:p>
            <a:r>
              <a:rPr lang="es-CL">
                <a:latin typeface="Arial"/>
                <a:cs typeface="Arial"/>
              </a:rPr>
              <a:t>Transporte </a:t>
            </a:r>
            <a:endParaRPr lang="es-CL"/>
          </a:p>
        </p:txBody>
      </p:sp>
    </p:spTree>
    <p:extLst>
      <p:ext uri="{BB962C8B-B14F-4D97-AF65-F5344CB8AC3E}">
        <p14:creationId xmlns:p14="http://schemas.microsoft.com/office/powerpoint/2010/main" val="412226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F18A-3329-81C4-F84B-E1F1140AC7EB}"/>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5FE644A4-16F2-7678-253A-B2EADB3C7AD5}"/>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sp>
        <p:nvSpPr>
          <p:cNvPr id="6" name="CuadroTexto 5">
            <a:extLst>
              <a:ext uri="{FF2B5EF4-FFF2-40B4-BE49-F238E27FC236}">
                <a16:creationId xmlns:a16="http://schemas.microsoft.com/office/drawing/2014/main" id="{52B5E7B4-2A2B-2E67-702B-031C6882EEB5}"/>
              </a:ext>
            </a:extLst>
          </p:cNvPr>
          <p:cNvSpPr txBox="1"/>
          <p:nvPr/>
        </p:nvSpPr>
        <p:spPr>
          <a:xfrm>
            <a:off x="7232649" y="1844675"/>
            <a:ext cx="6682855"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Azure Web APP </a:t>
            </a:r>
            <a:r>
              <a:rPr lang="es-MX" sz="4000" b="1" err="1">
                <a:latin typeface="Arial" panose="020B0604020202020204" pitchFamily="34" charset="0"/>
                <a:cs typeface="Arial" panose="020B0604020202020204" pitchFamily="34" charset="0"/>
              </a:rPr>
              <a:t>Services</a:t>
            </a:r>
            <a:endParaRPr lang="es-CL" sz="4000" b="1">
              <a:latin typeface="Arial" panose="020B0604020202020204" pitchFamily="34" charset="0"/>
              <a:cs typeface="Arial" panose="020B0604020202020204" pitchFamily="34" charset="0"/>
            </a:endParaRP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05C64C00-38EF-1AAF-8E73-88DA76996FA9}"/>
              </a:ext>
            </a:extLst>
          </p:cNvPr>
          <p:cNvPicPr>
            <a:picLocks noChangeAspect="1"/>
          </p:cNvPicPr>
          <p:nvPr/>
        </p:nvPicPr>
        <p:blipFill>
          <a:blip r:embed="rId2"/>
          <a:stretch>
            <a:fillRect/>
          </a:stretch>
        </p:blipFill>
        <p:spPr>
          <a:xfrm>
            <a:off x="3384550" y="2988390"/>
            <a:ext cx="13335000" cy="6497003"/>
          </a:xfrm>
          <a:prstGeom prst="rect">
            <a:avLst/>
          </a:prstGeom>
          <a:ln>
            <a:solidFill>
              <a:schemeClr val="accent1"/>
            </a:solidFill>
          </a:ln>
        </p:spPr>
      </p:pic>
    </p:spTree>
    <p:extLst>
      <p:ext uri="{BB962C8B-B14F-4D97-AF65-F5344CB8AC3E}">
        <p14:creationId xmlns:p14="http://schemas.microsoft.com/office/powerpoint/2010/main" val="3311598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A3F29-D6E2-4F9D-EE74-A38EEEADDE72}"/>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E92492E2-0E9C-133B-2E82-BE52E2CF1229}"/>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sp>
        <p:nvSpPr>
          <p:cNvPr id="6" name="CuadroTexto 5">
            <a:extLst>
              <a:ext uri="{FF2B5EF4-FFF2-40B4-BE49-F238E27FC236}">
                <a16:creationId xmlns:a16="http://schemas.microsoft.com/office/drawing/2014/main" id="{69EFF91A-7340-792D-920A-9B3E96E324AD}"/>
              </a:ext>
            </a:extLst>
          </p:cNvPr>
          <p:cNvSpPr txBox="1"/>
          <p:nvPr/>
        </p:nvSpPr>
        <p:spPr>
          <a:xfrm>
            <a:off x="7232650" y="1844675"/>
            <a:ext cx="5943600"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Azure</a:t>
            </a:r>
            <a:r>
              <a:rPr lang="es-MX" sz="4000" b="1"/>
              <a:t> SQL </a:t>
            </a:r>
            <a:r>
              <a:rPr lang="es-MX" sz="4000" b="1" err="1"/>
              <a:t>DataBase</a:t>
            </a:r>
            <a:endParaRPr lang="es-CL" sz="4000" b="1"/>
          </a:p>
        </p:txBody>
      </p:sp>
      <p:pic>
        <p:nvPicPr>
          <p:cNvPr id="5" name="Imagen 4">
            <a:extLst>
              <a:ext uri="{FF2B5EF4-FFF2-40B4-BE49-F238E27FC236}">
                <a16:creationId xmlns:a16="http://schemas.microsoft.com/office/drawing/2014/main" id="{B5B8FDEE-FA48-1146-C5AF-AC231889ADE8}"/>
              </a:ext>
            </a:extLst>
          </p:cNvPr>
          <p:cNvPicPr>
            <a:picLocks noChangeAspect="1"/>
          </p:cNvPicPr>
          <p:nvPr/>
        </p:nvPicPr>
        <p:blipFill>
          <a:blip r:embed="rId2"/>
          <a:stretch>
            <a:fillRect/>
          </a:stretch>
        </p:blipFill>
        <p:spPr>
          <a:xfrm>
            <a:off x="2187733" y="2911475"/>
            <a:ext cx="15728633" cy="6867706"/>
          </a:xfrm>
          <a:prstGeom prst="rect">
            <a:avLst/>
          </a:prstGeom>
          <a:ln>
            <a:solidFill>
              <a:schemeClr val="tx1"/>
            </a:solidFill>
          </a:ln>
        </p:spPr>
      </p:pic>
    </p:spTree>
    <p:extLst>
      <p:ext uri="{BB962C8B-B14F-4D97-AF65-F5344CB8AC3E}">
        <p14:creationId xmlns:p14="http://schemas.microsoft.com/office/powerpoint/2010/main" val="225076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42064-988E-0995-40F3-997C09B25C05}"/>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3494F521-5C0D-2FCD-19EB-4B91974DF3EB}"/>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sp>
        <p:nvSpPr>
          <p:cNvPr id="6" name="CuadroTexto 5">
            <a:extLst>
              <a:ext uri="{FF2B5EF4-FFF2-40B4-BE49-F238E27FC236}">
                <a16:creationId xmlns:a16="http://schemas.microsoft.com/office/drawing/2014/main" id="{AAB2F764-4CF2-9266-1F97-021B4EDE6FDB}"/>
              </a:ext>
            </a:extLst>
          </p:cNvPr>
          <p:cNvSpPr txBox="1"/>
          <p:nvPr/>
        </p:nvSpPr>
        <p:spPr>
          <a:xfrm>
            <a:off x="6470649" y="1634338"/>
            <a:ext cx="8126499"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Modelamiento de base de datos</a:t>
            </a:r>
            <a:endParaRPr lang="es-CL" sz="4000" b="1">
              <a:latin typeface="Arial" panose="020B0604020202020204" pitchFamily="34" charset="0"/>
              <a:cs typeface="Arial" panose="020B0604020202020204" pitchFamily="34" charset="0"/>
            </a:endParaRPr>
          </a:p>
        </p:txBody>
      </p:sp>
      <p:pic>
        <p:nvPicPr>
          <p:cNvPr id="4" name="Imagen 3" descr="Diagrama&#10;&#10;Descripción generada automáticamente">
            <a:extLst>
              <a:ext uri="{FF2B5EF4-FFF2-40B4-BE49-F238E27FC236}">
                <a16:creationId xmlns:a16="http://schemas.microsoft.com/office/drawing/2014/main" id="{A7CD720A-254B-B937-626B-1E2942643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7050" y="3063875"/>
            <a:ext cx="11430000" cy="6476741"/>
          </a:xfrm>
          <a:prstGeom prst="rect">
            <a:avLst/>
          </a:prstGeom>
          <a:ln>
            <a:solidFill>
              <a:schemeClr val="tx1"/>
            </a:solidFill>
          </a:ln>
        </p:spPr>
      </p:pic>
    </p:spTree>
    <p:extLst>
      <p:ext uri="{BB962C8B-B14F-4D97-AF65-F5344CB8AC3E}">
        <p14:creationId xmlns:p14="http://schemas.microsoft.com/office/powerpoint/2010/main" val="115133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3BF74D4-0EE3-B51D-0531-C7D70CA6E516}"/>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Tecnologías</a:t>
            </a:r>
            <a:endParaRPr lang="es-ES" dirty="0" err="1"/>
          </a:p>
        </p:txBody>
      </p:sp>
      <p:pic>
        <p:nvPicPr>
          <p:cNvPr id="5" name="Imagen 4" descr="Logotipo, nombre de la empresa&#10;&#10;Descripción generada automáticamente">
            <a:extLst>
              <a:ext uri="{FF2B5EF4-FFF2-40B4-BE49-F238E27FC236}">
                <a16:creationId xmlns:a16="http://schemas.microsoft.com/office/drawing/2014/main" id="{C0CFBD00-3016-E9E8-75C4-2967D58E45E0}"/>
              </a:ext>
            </a:extLst>
          </p:cNvPr>
          <p:cNvPicPr>
            <a:picLocks noChangeAspect="1"/>
          </p:cNvPicPr>
          <p:nvPr/>
        </p:nvPicPr>
        <p:blipFill>
          <a:blip r:embed="rId2"/>
          <a:srcRect t="4040" b="17995"/>
          <a:stretch/>
        </p:blipFill>
        <p:spPr>
          <a:xfrm>
            <a:off x="802291" y="2280562"/>
            <a:ext cx="3152419" cy="1339100"/>
          </a:xfrm>
          <a:prstGeom prst="rect">
            <a:avLst/>
          </a:prstGeom>
        </p:spPr>
      </p:pic>
      <p:pic>
        <p:nvPicPr>
          <p:cNvPr id="6" name="Imagen 5" descr="Logotipo, nombre de la empresa&#10;&#10;Descripción generada automáticamente">
            <a:extLst>
              <a:ext uri="{FF2B5EF4-FFF2-40B4-BE49-F238E27FC236}">
                <a16:creationId xmlns:a16="http://schemas.microsoft.com/office/drawing/2014/main" id="{E3B7EEC2-D047-E2D9-854C-89D705A365E3}"/>
              </a:ext>
            </a:extLst>
          </p:cNvPr>
          <p:cNvPicPr>
            <a:picLocks noChangeAspect="1"/>
          </p:cNvPicPr>
          <p:nvPr/>
        </p:nvPicPr>
        <p:blipFill>
          <a:blip r:embed="rId3"/>
          <a:srcRect l="398" r="8110" b="10909"/>
          <a:stretch/>
        </p:blipFill>
        <p:spPr>
          <a:xfrm>
            <a:off x="190505" y="3748307"/>
            <a:ext cx="3988390" cy="1704199"/>
          </a:xfrm>
          <a:prstGeom prst="rect">
            <a:avLst/>
          </a:prstGeom>
        </p:spPr>
      </p:pic>
      <p:pic>
        <p:nvPicPr>
          <p:cNvPr id="7" name="Imagen 6">
            <a:extLst>
              <a:ext uri="{FF2B5EF4-FFF2-40B4-BE49-F238E27FC236}">
                <a16:creationId xmlns:a16="http://schemas.microsoft.com/office/drawing/2014/main" id="{F52040D0-461F-10B8-C0ED-9C980D63E897}"/>
              </a:ext>
            </a:extLst>
          </p:cNvPr>
          <p:cNvPicPr>
            <a:picLocks noChangeAspect="1"/>
          </p:cNvPicPr>
          <p:nvPr/>
        </p:nvPicPr>
        <p:blipFill>
          <a:blip r:embed="rId4"/>
          <a:srcRect l="32137" t="14634" r="28148" b="-813"/>
          <a:stretch/>
        </p:blipFill>
        <p:spPr>
          <a:xfrm>
            <a:off x="4184960" y="2828477"/>
            <a:ext cx="1868140" cy="1848777"/>
          </a:xfrm>
          <a:prstGeom prst="rect">
            <a:avLst/>
          </a:prstGeom>
        </p:spPr>
      </p:pic>
      <p:pic>
        <p:nvPicPr>
          <p:cNvPr id="8" name="Imagen 7" descr="React Hook Form: A Lightweight Form State Management Library for React | by  Allrounddiksha | Medium">
            <a:extLst>
              <a:ext uri="{FF2B5EF4-FFF2-40B4-BE49-F238E27FC236}">
                <a16:creationId xmlns:a16="http://schemas.microsoft.com/office/drawing/2014/main" id="{7923138C-8E80-3326-242A-7945456BE446}"/>
              </a:ext>
            </a:extLst>
          </p:cNvPr>
          <p:cNvPicPr>
            <a:picLocks noChangeAspect="1"/>
          </p:cNvPicPr>
          <p:nvPr/>
        </p:nvPicPr>
        <p:blipFill>
          <a:blip r:embed="rId5"/>
          <a:stretch>
            <a:fillRect/>
          </a:stretch>
        </p:blipFill>
        <p:spPr>
          <a:xfrm>
            <a:off x="427672" y="4992140"/>
            <a:ext cx="2858674" cy="1600200"/>
          </a:xfrm>
          <a:prstGeom prst="rect">
            <a:avLst/>
          </a:prstGeom>
        </p:spPr>
      </p:pic>
      <p:pic>
        <p:nvPicPr>
          <p:cNvPr id="9" name="Imagen 8" descr="Logotipo, nombre de la empresa&#10;&#10;Descripción generada automáticamente">
            <a:extLst>
              <a:ext uri="{FF2B5EF4-FFF2-40B4-BE49-F238E27FC236}">
                <a16:creationId xmlns:a16="http://schemas.microsoft.com/office/drawing/2014/main" id="{BCEA253A-99CB-5E32-1054-7A78AD1D931A}"/>
              </a:ext>
            </a:extLst>
          </p:cNvPr>
          <p:cNvPicPr>
            <a:picLocks noChangeAspect="1"/>
          </p:cNvPicPr>
          <p:nvPr/>
        </p:nvPicPr>
        <p:blipFill>
          <a:blip r:embed="rId6"/>
          <a:stretch>
            <a:fillRect/>
          </a:stretch>
        </p:blipFill>
        <p:spPr>
          <a:xfrm>
            <a:off x="3098788" y="4899777"/>
            <a:ext cx="4059317" cy="1123950"/>
          </a:xfrm>
          <a:prstGeom prst="rect">
            <a:avLst/>
          </a:prstGeom>
        </p:spPr>
      </p:pic>
      <p:pic>
        <p:nvPicPr>
          <p:cNvPr id="10" name="Imagen 9" descr="Icono&#10;&#10;Descripción generada automáticamente">
            <a:extLst>
              <a:ext uri="{FF2B5EF4-FFF2-40B4-BE49-F238E27FC236}">
                <a16:creationId xmlns:a16="http://schemas.microsoft.com/office/drawing/2014/main" id="{0933D8F7-BF6C-E84A-FE1A-6F186698E76C}"/>
              </a:ext>
            </a:extLst>
          </p:cNvPr>
          <p:cNvPicPr>
            <a:picLocks noChangeAspect="1"/>
          </p:cNvPicPr>
          <p:nvPr/>
        </p:nvPicPr>
        <p:blipFill>
          <a:blip r:embed="rId7"/>
          <a:srcRect r="9250" b="5839"/>
          <a:stretch/>
        </p:blipFill>
        <p:spPr>
          <a:xfrm>
            <a:off x="12253474" y="1482193"/>
            <a:ext cx="3276467" cy="2251408"/>
          </a:xfrm>
          <a:prstGeom prst="rect">
            <a:avLst/>
          </a:prstGeom>
        </p:spPr>
      </p:pic>
      <p:pic>
        <p:nvPicPr>
          <p:cNvPr id="12" name="Imagen 11" descr="Interfaz de usuario gráfica, Texto, Correo electrónico&#10;&#10;Descripción generada automáticamente">
            <a:extLst>
              <a:ext uri="{FF2B5EF4-FFF2-40B4-BE49-F238E27FC236}">
                <a16:creationId xmlns:a16="http://schemas.microsoft.com/office/drawing/2014/main" id="{DCC91F8D-38E8-318C-5DF4-B5E68DACDE5F}"/>
              </a:ext>
            </a:extLst>
          </p:cNvPr>
          <p:cNvPicPr>
            <a:picLocks noChangeAspect="1"/>
          </p:cNvPicPr>
          <p:nvPr/>
        </p:nvPicPr>
        <p:blipFill>
          <a:blip r:embed="rId8"/>
          <a:stretch>
            <a:fillRect/>
          </a:stretch>
        </p:blipFill>
        <p:spPr>
          <a:xfrm>
            <a:off x="15166335" y="3611792"/>
            <a:ext cx="2963492" cy="1543050"/>
          </a:xfrm>
          <a:prstGeom prst="rect">
            <a:avLst/>
          </a:prstGeom>
        </p:spPr>
      </p:pic>
      <p:pic>
        <p:nvPicPr>
          <p:cNvPr id="13" name="Imagen 12" descr="Icono&#10;&#10;Descripción generada automáticamente">
            <a:extLst>
              <a:ext uri="{FF2B5EF4-FFF2-40B4-BE49-F238E27FC236}">
                <a16:creationId xmlns:a16="http://schemas.microsoft.com/office/drawing/2014/main" id="{A7E25721-776F-11C3-42D3-40B520287A8C}"/>
              </a:ext>
            </a:extLst>
          </p:cNvPr>
          <p:cNvPicPr>
            <a:picLocks noChangeAspect="1"/>
          </p:cNvPicPr>
          <p:nvPr/>
        </p:nvPicPr>
        <p:blipFill>
          <a:blip r:embed="rId9"/>
          <a:stretch>
            <a:fillRect/>
          </a:stretch>
        </p:blipFill>
        <p:spPr>
          <a:xfrm>
            <a:off x="11661864" y="4599575"/>
            <a:ext cx="3272738" cy="2541651"/>
          </a:xfrm>
          <a:prstGeom prst="rect">
            <a:avLst/>
          </a:prstGeom>
        </p:spPr>
      </p:pic>
      <p:pic>
        <p:nvPicPr>
          <p:cNvPr id="14" name="Imagen 13" descr="Logotipo, nombre de la empresa&#10;&#10;Descripción generada automáticamente">
            <a:extLst>
              <a:ext uri="{FF2B5EF4-FFF2-40B4-BE49-F238E27FC236}">
                <a16:creationId xmlns:a16="http://schemas.microsoft.com/office/drawing/2014/main" id="{33DDBE6A-75F2-A4C2-B50E-F2682A809F96}"/>
              </a:ext>
            </a:extLst>
          </p:cNvPr>
          <p:cNvPicPr>
            <a:picLocks noChangeAspect="1"/>
          </p:cNvPicPr>
          <p:nvPr/>
        </p:nvPicPr>
        <p:blipFill>
          <a:blip r:embed="rId10"/>
          <a:srcRect l="24936" t="22137" r="22108" b="15385"/>
          <a:stretch/>
        </p:blipFill>
        <p:spPr>
          <a:xfrm>
            <a:off x="2193350" y="6591608"/>
            <a:ext cx="3587827" cy="2261398"/>
          </a:xfrm>
          <a:prstGeom prst="rect">
            <a:avLst/>
          </a:prstGeom>
        </p:spPr>
      </p:pic>
      <p:pic>
        <p:nvPicPr>
          <p:cNvPr id="15" name="Imagen 14" descr="Logotipo&#10;&#10;Descripción generada automáticamente">
            <a:extLst>
              <a:ext uri="{FF2B5EF4-FFF2-40B4-BE49-F238E27FC236}">
                <a16:creationId xmlns:a16="http://schemas.microsoft.com/office/drawing/2014/main" id="{C699EA04-4FA5-0862-1FD7-30DEE2DE0C00}"/>
              </a:ext>
            </a:extLst>
          </p:cNvPr>
          <p:cNvPicPr>
            <a:picLocks noChangeAspect="1"/>
          </p:cNvPicPr>
          <p:nvPr/>
        </p:nvPicPr>
        <p:blipFill>
          <a:blip r:embed="rId11"/>
          <a:stretch>
            <a:fillRect/>
          </a:stretch>
        </p:blipFill>
        <p:spPr>
          <a:xfrm>
            <a:off x="15924352" y="5655432"/>
            <a:ext cx="2978358" cy="2534539"/>
          </a:xfrm>
          <a:prstGeom prst="rect">
            <a:avLst/>
          </a:prstGeom>
        </p:spPr>
      </p:pic>
    </p:spTree>
    <p:extLst>
      <p:ext uri="{BB962C8B-B14F-4D97-AF65-F5344CB8AC3E}">
        <p14:creationId xmlns:p14="http://schemas.microsoft.com/office/powerpoint/2010/main" val="352873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BD8A-338E-177B-1EB5-4638B60E5B96}"/>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429C10C1-8830-1290-2B27-62DDF4E1E102}"/>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err="1">
                <a:latin typeface="Arial"/>
                <a:cs typeface="Arial"/>
              </a:rPr>
              <a:t>Backend</a:t>
            </a:r>
            <a:endParaRPr lang="es-ES" dirty="0" err="1"/>
          </a:p>
        </p:txBody>
      </p:sp>
      <p:sp>
        <p:nvSpPr>
          <p:cNvPr id="6" name="CuadroTexto 5">
            <a:extLst>
              <a:ext uri="{FF2B5EF4-FFF2-40B4-BE49-F238E27FC236}">
                <a16:creationId xmlns:a16="http://schemas.microsoft.com/office/drawing/2014/main" id="{3B0FF4F2-4DCE-063F-510D-A78DD0774368}"/>
              </a:ext>
            </a:extLst>
          </p:cNvPr>
          <p:cNvSpPr txBox="1"/>
          <p:nvPr/>
        </p:nvSpPr>
        <p:spPr>
          <a:xfrm>
            <a:off x="6350508" y="1624482"/>
            <a:ext cx="7394550" cy="707886"/>
          </a:xfrm>
          <a:prstGeom prst="rect">
            <a:avLst/>
          </a:prstGeom>
          <a:noFill/>
        </p:spPr>
        <p:txBody>
          <a:bodyPr wrap="square" lIns="91440" tIns="45720" rIns="91440" bIns="45720" rtlCol="0" anchor="t">
            <a:spAutoFit/>
          </a:bodyPr>
          <a:lstStyle/>
          <a:p>
            <a:r>
              <a:rPr lang="es-MX" sz="4000" b="1" dirty="0">
                <a:latin typeface="Arial"/>
                <a:cs typeface="Arial"/>
              </a:rPr>
              <a:t>Conexión a la base de datos</a:t>
            </a:r>
            <a:endParaRPr lang="es-CL" sz="4000" b="1" dirty="0">
              <a:latin typeface="Arial" panose="020B0604020202020204" pitchFamily="34" charset="0"/>
              <a:cs typeface="Arial" panose="020B0604020202020204" pitchFamily="34" charset="0"/>
            </a:endParaRPr>
          </a:p>
        </p:txBody>
      </p:sp>
      <p:pic>
        <p:nvPicPr>
          <p:cNvPr id="4" name="Imagen 3" descr="Texto&#10;&#10;Descripción generada automáticamente">
            <a:extLst>
              <a:ext uri="{FF2B5EF4-FFF2-40B4-BE49-F238E27FC236}">
                <a16:creationId xmlns:a16="http://schemas.microsoft.com/office/drawing/2014/main" id="{394A41D3-AF3B-E034-EF49-939FAB890DDC}"/>
              </a:ext>
            </a:extLst>
          </p:cNvPr>
          <p:cNvPicPr>
            <a:picLocks noChangeAspect="1"/>
          </p:cNvPicPr>
          <p:nvPr/>
        </p:nvPicPr>
        <p:blipFill>
          <a:blip r:embed="rId2"/>
          <a:srcRect l="-34" r="24880" b="1937"/>
          <a:stretch/>
        </p:blipFill>
        <p:spPr>
          <a:xfrm>
            <a:off x="765218" y="3008201"/>
            <a:ext cx="10892398" cy="7042738"/>
          </a:xfrm>
          <a:prstGeom prst="rect">
            <a:avLst/>
          </a:prstGeom>
        </p:spPr>
      </p:pic>
      <p:pic>
        <p:nvPicPr>
          <p:cNvPr id="5" name="Imagen 4" descr="Texto&#10;&#10;Descripción generada automáticamente">
            <a:extLst>
              <a:ext uri="{FF2B5EF4-FFF2-40B4-BE49-F238E27FC236}">
                <a16:creationId xmlns:a16="http://schemas.microsoft.com/office/drawing/2014/main" id="{918670BE-D29F-B96E-A507-82346F2C29D5}"/>
              </a:ext>
            </a:extLst>
          </p:cNvPr>
          <p:cNvPicPr>
            <a:picLocks noChangeAspect="1"/>
          </p:cNvPicPr>
          <p:nvPr/>
        </p:nvPicPr>
        <p:blipFill>
          <a:blip r:embed="rId3"/>
          <a:stretch>
            <a:fillRect/>
          </a:stretch>
        </p:blipFill>
        <p:spPr>
          <a:xfrm>
            <a:off x="12552070" y="2625412"/>
            <a:ext cx="6660710" cy="7829550"/>
          </a:xfrm>
          <a:prstGeom prst="rect">
            <a:avLst/>
          </a:prstGeom>
        </p:spPr>
      </p:pic>
    </p:spTree>
    <p:extLst>
      <p:ext uri="{BB962C8B-B14F-4D97-AF65-F5344CB8AC3E}">
        <p14:creationId xmlns:p14="http://schemas.microsoft.com/office/powerpoint/2010/main" val="703554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A0D9A-D739-E4F8-BCD2-0BB2FA8CF5C4}"/>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13971828-8E2C-8032-E894-1B0ADE45632E}"/>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Front </a:t>
            </a:r>
            <a:r>
              <a:rPr lang="es-ES" dirty="0" err="1">
                <a:latin typeface="Arial"/>
                <a:cs typeface="Arial"/>
              </a:rPr>
              <a:t>End</a:t>
            </a:r>
            <a:endParaRPr lang="es-ES" dirty="0" err="1"/>
          </a:p>
        </p:txBody>
      </p:sp>
      <p:pic>
        <p:nvPicPr>
          <p:cNvPr id="3" name="Imagen 2" descr="Texto&#10;&#10;Descripción generada automáticamente">
            <a:extLst>
              <a:ext uri="{FF2B5EF4-FFF2-40B4-BE49-F238E27FC236}">
                <a16:creationId xmlns:a16="http://schemas.microsoft.com/office/drawing/2014/main" id="{1F2704AA-6C90-DB6E-A576-C77C70807CA4}"/>
              </a:ext>
            </a:extLst>
          </p:cNvPr>
          <p:cNvPicPr>
            <a:picLocks noChangeAspect="1"/>
          </p:cNvPicPr>
          <p:nvPr/>
        </p:nvPicPr>
        <p:blipFill>
          <a:blip r:embed="rId2"/>
          <a:stretch>
            <a:fillRect/>
          </a:stretch>
        </p:blipFill>
        <p:spPr>
          <a:xfrm>
            <a:off x="567674" y="2343780"/>
            <a:ext cx="12149364" cy="7105650"/>
          </a:xfrm>
          <a:prstGeom prst="rect">
            <a:avLst/>
          </a:prstGeom>
        </p:spPr>
      </p:pic>
      <p:pic>
        <p:nvPicPr>
          <p:cNvPr id="7" name="Imagen 6" descr="Texto&#10;&#10;Descripción generada automáticamente">
            <a:extLst>
              <a:ext uri="{FF2B5EF4-FFF2-40B4-BE49-F238E27FC236}">
                <a16:creationId xmlns:a16="http://schemas.microsoft.com/office/drawing/2014/main" id="{1B1516B6-A049-F26C-205D-FE04896E8013}"/>
              </a:ext>
            </a:extLst>
          </p:cNvPr>
          <p:cNvPicPr>
            <a:picLocks noChangeAspect="1"/>
          </p:cNvPicPr>
          <p:nvPr/>
        </p:nvPicPr>
        <p:blipFill>
          <a:blip r:embed="rId3"/>
          <a:srcRect t="613" r="39765" b="221"/>
          <a:stretch/>
        </p:blipFill>
        <p:spPr>
          <a:xfrm>
            <a:off x="12955538" y="2006358"/>
            <a:ext cx="6244828" cy="7811473"/>
          </a:xfrm>
          <a:prstGeom prst="rect">
            <a:avLst/>
          </a:prstGeom>
        </p:spPr>
      </p:pic>
    </p:spTree>
    <p:extLst>
      <p:ext uri="{BB962C8B-B14F-4D97-AF65-F5344CB8AC3E}">
        <p14:creationId xmlns:p14="http://schemas.microsoft.com/office/powerpoint/2010/main" val="68015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8EFC0-D1F6-5A47-7719-379326E94250}"/>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CE92BC0C-454A-3972-3EF6-B98800EDDE69}"/>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Interfaz UX</a:t>
            </a:r>
            <a:endParaRPr lang="es-ES" dirty="0"/>
          </a:p>
        </p:txBody>
      </p:sp>
      <p:pic>
        <p:nvPicPr>
          <p:cNvPr id="4" name="Imagen 3">
            <a:extLst>
              <a:ext uri="{FF2B5EF4-FFF2-40B4-BE49-F238E27FC236}">
                <a16:creationId xmlns:a16="http://schemas.microsoft.com/office/drawing/2014/main" id="{13158758-A11A-2D10-7983-0BA1EA624F9E}"/>
              </a:ext>
            </a:extLst>
          </p:cNvPr>
          <p:cNvPicPr>
            <a:picLocks noChangeAspect="1"/>
          </p:cNvPicPr>
          <p:nvPr/>
        </p:nvPicPr>
        <p:blipFill>
          <a:blip r:embed="rId2"/>
          <a:stretch>
            <a:fillRect/>
          </a:stretch>
        </p:blipFill>
        <p:spPr>
          <a:xfrm>
            <a:off x="1764329" y="2500562"/>
            <a:ext cx="15341042" cy="7313549"/>
          </a:xfrm>
          <a:prstGeom prst="rect">
            <a:avLst/>
          </a:prstGeom>
          <a:ln>
            <a:solidFill>
              <a:schemeClr val="tx1"/>
            </a:solidFill>
          </a:ln>
        </p:spPr>
      </p:pic>
    </p:spTree>
    <p:extLst>
      <p:ext uri="{BB962C8B-B14F-4D97-AF65-F5344CB8AC3E}">
        <p14:creationId xmlns:p14="http://schemas.microsoft.com/office/powerpoint/2010/main" val="36597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4F47F9B-EA6F-28B9-F3AA-951949AD993B}"/>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Interfaz UX</a:t>
            </a:r>
            <a:endParaRPr lang="es-ES" dirty="0"/>
          </a:p>
        </p:txBody>
      </p:sp>
      <p:pic>
        <p:nvPicPr>
          <p:cNvPr id="4" name="Imagen 3" descr="Interfaz de usuario gráfica&#10;&#10;Descripción generada automáticamente">
            <a:extLst>
              <a:ext uri="{FF2B5EF4-FFF2-40B4-BE49-F238E27FC236}">
                <a16:creationId xmlns:a16="http://schemas.microsoft.com/office/drawing/2014/main" id="{EE17EAA2-55CE-E432-88C7-D40B0B14D531}"/>
              </a:ext>
            </a:extLst>
          </p:cNvPr>
          <p:cNvPicPr>
            <a:picLocks noChangeAspect="1"/>
          </p:cNvPicPr>
          <p:nvPr/>
        </p:nvPicPr>
        <p:blipFill>
          <a:blip r:embed="rId2"/>
          <a:stretch>
            <a:fillRect/>
          </a:stretch>
        </p:blipFill>
        <p:spPr>
          <a:xfrm>
            <a:off x="3176501" y="2367266"/>
            <a:ext cx="13758254" cy="7515521"/>
          </a:xfrm>
          <a:prstGeom prst="rect">
            <a:avLst/>
          </a:prstGeom>
        </p:spPr>
      </p:pic>
    </p:spTree>
    <p:extLst>
      <p:ext uri="{BB962C8B-B14F-4D97-AF65-F5344CB8AC3E}">
        <p14:creationId xmlns:p14="http://schemas.microsoft.com/office/powerpoint/2010/main" val="3729230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3179F4C-4C49-F713-CBBD-54CEA304BAFD}"/>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Interfaz Ux</a:t>
            </a:r>
            <a:endParaRPr lang="es-ES" dirty="0"/>
          </a:p>
        </p:txBody>
      </p:sp>
      <p:pic>
        <p:nvPicPr>
          <p:cNvPr id="4" name="Imagen 3" descr="Interfaz de usuario gráfica, Aplicación, Sitio web&#10;&#10;Descripción generada automáticamente">
            <a:extLst>
              <a:ext uri="{FF2B5EF4-FFF2-40B4-BE49-F238E27FC236}">
                <a16:creationId xmlns:a16="http://schemas.microsoft.com/office/drawing/2014/main" id="{74CE20EE-4658-10FC-1C21-00240DC1C724}"/>
              </a:ext>
            </a:extLst>
          </p:cNvPr>
          <p:cNvPicPr>
            <a:picLocks noChangeAspect="1"/>
          </p:cNvPicPr>
          <p:nvPr/>
        </p:nvPicPr>
        <p:blipFill>
          <a:blip r:embed="rId2"/>
          <a:stretch>
            <a:fillRect/>
          </a:stretch>
        </p:blipFill>
        <p:spPr>
          <a:xfrm>
            <a:off x="4530104" y="2010772"/>
            <a:ext cx="11029399" cy="7581011"/>
          </a:xfrm>
          <a:prstGeom prst="rect">
            <a:avLst/>
          </a:prstGeom>
        </p:spPr>
      </p:pic>
    </p:spTree>
    <p:extLst>
      <p:ext uri="{BB962C8B-B14F-4D97-AF65-F5344CB8AC3E}">
        <p14:creationId xmlns:p14="http://schemas.microsoft.com/office/powerpoint/2010/main" val="314619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BCB3F26-0E29-3AAA-E183-62B9E84CA56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Conclusiones</a:t>
            </a:r>
            <a:endParaRPr lang="es-ES"/>
          </a:p>
        </p:txBody>
      </p:sp>
      <p:sp>
        <p:nvSpPr>
          <p:cNvPr id="3" name="Marcador de texto 2">
            <a:extLst>
              <a:ext uri="{FF2B5EF4-FFF2-40B4-BE49-F238E27FC236}">
                <a16:creationId xmlns:a16="http://schemas.microsoft.com/office/drawing/2014/main" id="{5CBD3020-D931-787F-A703-B4B6D698B7D5}"/>
              </a:ext>
            </a:extLst>
          </p:cNvPr>
          <p:cNvSpPr>
            <a:spLocks noGrp="1"/>
          </p:cNvSpPr>
          <p:nvPr>
            <p:ph type="body" sz="quarter" idx="12"/>
          </p:nvPr>
        </p:nvSpPr>
        <p:spPr>
          <a:xfrm>
            <a:off x="3150234" y="3650137"/>
            <a:ext cx="12745086" cy="1538883"/>
          </a:xfrm>
        </p:spPr>
        <p:txBody>
          <a:bodyPr/>
          <a:lstStyle/>
          <a:p>
            <a:pPr algn="just"/>
            <a:r>
              <a:rPr lang="es-MX" kern="100">
                <a:solidFill>
                  <a:srgbClr val="000000"/>
                </a:solidFill>
                <a:effectLst/>
                <a:latin typeface="Arial" panose="020B0604020202020204" pitchFamily="34" charset="0"/>
                <a:ea typeface="Aptos" panose="020B0004020202020204" pitchFamily="34" charset="0"/>
              </a:rPr>
              <a:t>El proyecto APT ofrece una solución integral basada en una plataforma web, diseñada para abordar las ineficiencias operativas de Setralog mediante la implementación de tecnologías modernas. Esta herramienta centraliza la gestión de clientes y órdenes de transporte, optimizando los procesos y reduciendo significativamente los errores y tiempos de respuesta.</a:t>
            </a:r>
            <a:endParaRPr lang="es-CL" kern="100">
              <a:solidFill>
                <a:srgbClr val="000000"/>
              </a:solidFill>
              <a:effectLst/>
              <a:latin typeface="Arial" panose="020B0604020202020204" pitchFamily="34" charset="0"/>
              <a:ea typeface="Aptos" panose="020B0004020202020204" pitchFamily="34" charset="0"/>
            </a:endParaRPr>
          </a:p>
          <a:p>
            <a:endParaRPr lang="es-ES"/>
          </a:p>
        </p:txBody>
      </p:sp>
    </p:spTree>
    <p:extLst>
      <p:ext uri="{BB962C8B-B14F-4D97-AF65-F5344CB8AC3E}">
        <p14:creationId xmlns:p14="http://schemas.microsoft.com/office/powerpoint/2010/main" val="114676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74040" y="1258411"/>
            <a:ext cx="4343400" cy="738664"/>
          </a:xfrm>
        </p:spPr>
        <p:txBody>
          <a:bodyPr wrap="square" lIns="0" tIns="0" rIns="0" bIns="0" anchor="t">
            <a:spAutoFit/>
          </a:bodyPr>
          <a:lstStyle/>
          <a:p>
            <a:r>
              <a:rPr lang="es-CL">
                <a:latin typeface="Arial"/>
                <a:cs typeface="Arial"/>
              </a:rPr>
              <a:t>Introducción</a:t>
            </a:r>
            <a:endParaRPr lang="es-CL"/>
          </a:p>
        </p:txBody>
      </p:sp>
      <p:sp>
        <p:nvSpPr>
          <p:cNvPr id="3" name="Marcador de texto 2"/>
          <p:cNvSpPr>
            <a:spLocks noGrp="1"/>
          </p:cNvSpPr>
          <p:nvPr>
            <p:ph type="body" sz="quarter" idx="12"/>
          </p:nvPr>
        </p:nvSpPr>
        <p:spPr>
          <a:xfrm>
            <a:off x="3956050" y="3377128"/>
            <a:ext cx="12847320" cy="1538883"/>
          </a:xfrm>
        </p:spPr>
        <p:txBody>
          <a:bodyPr wrap="square" lIns="0" tIns="0" rIns="0" bIns="0" anchor="t">
            <a:spAutoFit/>
          </a:bodyPr>
          <a:lstStyle/>
          <a:p>
            <a:r>
              <a:rPr lang="es-MX" kern="100">
                <a:effectLst/>
                <a:ea typeface="Aptos" panose="020B0004020202020204" pitchFamily="34" charset="0"/>
              </a:rPr>
              <a:t>En esta asignatura de portafolio de título (APT), desarrollaremos una solución que permita solucionar los actuales problemas que enfrenta la empresa de trasporte Setralog, para lograr nuestro objetivo utilizaremos todas las competencias adquiridas durante el curso de la carrera, utilizando metodologías de proyecto, para finalmente desarrollar una solución basa en Web centralizada que permita dar una solución ágil y eficiente.</a:t>
            </a:r>
            <a:endParaRPr lang="es-CL" kern="100">
              <a:effectLst/>
              <a:ea typeface="Aptos" panose="020B0004020202020204" pitchFamily="34" charset="0"/>
            </a:endParaRPr>
          </a:p>
          <a:p>
            <a:endParaRPr lang="es-MX"/>
          </a:p>
        </p:txBody>
      </p:sp>
      <p:pic>
        <p:nvPicPr>
          <p:cNvPr id="7" name="Imagen 6" descr="Una caricatura de una persona&#10;&#10;Descripción generada automáticamente con confianza media">
            <a:extLst>
              <a:ext uri="{FF2B5EF4-FFF2-40B4-BE49-F238E27FC236}">
                <a16:creationId xmlns:a16="http://schemas.microsoft.com/office/drawing/2014/main" id="{DB61F5D8-4D67-0AB6-2907-42F5B7CD5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860" y="6021405"/>
            <a:ext cx="2362200" cy="2362200"/>
          </a:xfrm>
          <a:prstGeom prst="rect">
            <a:avLst/>
          </a:prstGeom>
          <a:ln>
            <a:noFill/>
          </a:ln>
        </p:spPr>
      </p:pic>
      <p:pic>
        <p:nvPicPr>
          <p:cNvPr id="2052" name="Picture 4" descr="gestión estratégica de proyectos e informes financieros, equipo de  consultoría, análisis de negocios en 3D, planificación de personajes en 3D.  vector de ilustración de dibujos animados de estilo plano 5607874 Vector en">
            <a:extLst>
              <a:ext uri="{FF2B5EF4-FFF2-40B4-BE49-F238E27FC236}">
                <a16:creationId xmlns:a16="http://schemas.microsoft.com/office/drawing/2014/main" id="{5E8D054C-872E-15EC-4A37-B4313B1369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1791" y="6021405"/>
            <a:ext cx="3345647" cy="2362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Programador - Iconos gratis de seo y web">
            <a:extLst>
              <a:ext uri="{FF2B5EF4-FFF2-40B4-BE49-F238E27FC236}">
                <a16:creationId xmlns:a16="http://schemas.microsoft.com/office/drawing/2014/main" id="{AACEF2C4-E23F-FA3F-C5DA-23C778C54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1170" y="6021405"/>
            <a:ext cx="2362200" cy="23622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9BB0E41-F6F5-B396-F6AE-56E453F0E230}"/>
              </a:ext>
            </a:extLst>
          </p:cNvPr>
          <p:cNvSpPr txBox="1"/>
          <p:nvPr/>
        </p:nvSpPr>
        <p:spPr>
          <a:xfrm>
            <a:off x="3736340" y="8617175"/>
            <a:ext cx="2362200" cy="707886"/>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Competencias del perfil de egreso</a:t>
            </a:r>
            <a:endParaRPr lang="es-CL" sz="2000">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20FA402B-6EAE-A9B7-345E-07D1A3536AE2}"/>
              </a:ext>
            </a:extLst>
          </p:cNvPr>
          <p:cNvSpPr txBox="1"/>
          <p:nvPr/>
        </p:nvSpPr>
        <p:spPr>
          <a:xfrm>
            <a:off x="8870950" y="8617175"/>
            <a:ext cx="2362200" cy="707886"/>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Metodología de trabajo</a:t>
            </a:r>
            <a:endParaRPr lang="es-CL" sz="200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9A12510-717F-D43A-AFAE-526FD588C33E}"/>
              </a:ext>
            </a:extLst>
          </p:cNvPr>
          <p:cNvSpPr txBox="1"/>
          <p:nvPr/>
        </p:nvSpPr>
        <p:spPr>
          <a:xfrm>
            <a:off x="14441170" y="8755674"/>
            <a:ext cx="2362200" cy="707886"/>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Desarrollo de código</a:t>
            </a:r>
            <a:endParaRPr lang="es-CL"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3070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AC63C43-641A-9CB9-535F-58B3EACACE13}"/>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Trabajo Futuro</a:t>
            </a:r>
            <a:endParaRPr lang="es-ES"/>
          </a:p>
        </p:txBody>
      </p:sp>
      <p:sp>
        <p:nvSpPr>
          <p:cNvPr id="4" name="object 17">
            <a:extLst>
              <a:ext uri="{FF2B5EF4-FFF2-40B4-BE49-F238E27FC236}">
                <a16:creationId xmlns:a16="http://schemas.microsoft.com/office/drawing/2014/main" id="{87B56A34-0FB8-17A4-34C4-B421C21B7BB6}"/>
              </a:ext>
            </a:extLst>
          </p:cNvPr>
          <p:cNvSpPr txBox="1"/>
          <p:nvPr/>
        </p:nvSpPr>
        <p:spPr>
          <a:xfrm>
            <a:off x="4407768" y="2820141"/>
            <a:ext cx="14554200" cy="5735609"/>
          </a:xfrm>
          <a:prstGeom prst="rect">
            <a:avLst/>
          </a:prstGeom>
        </p:spPr>
        <p:txBody>
          <a:bodyPr vert="horz" wrap="square" lIns="0" tIns="91440" rIns="0" bIns="0" rtlCol="0">
            <a:spAutoFit/>
          </a:bodyPr>
          <a:lstStyle/>
          <a:p>
            <a:pPr marL="12700" algn="just">
              <a:lnSpc>
                <a:spcPct val="100000"/>
              </a:lnSpc>
              <a:spcBef>
                <a:spcPts val="720"/>
              </a:spcBef>
            </a:pPr>
            <a:r>
              <a:rPr lang="es-MX" sz="2000" b="1" spc="5">
                <a:latin typeface="Arial"/>
                <a:cs typeface="Arial"/>
              </a:rPr>
              <a:t>Mejoras</a:t>
            </a:r>
            <a:endParaRPr sz="2000">
              <a:latin typeface="Arial"/>
              <a:cs typeface="Arial"/>
            </a:endParaRPr>
          </a:p>
          <a:p>
            <a:pPr marL="46355" marR="5080" algn="just">
              <a:lnSpc>
                <a:spcPct val="101499"/>
              </a:lnSpc>
              <a:spcBef>
                <a:spcPts val="345"/>
              </a:spcBef>
            </a:pPr>
            <a:endParaRPr lang="es-CL" sz="2000" spc="10">
              <a:latin typeface="Arial"/>
              <a:cs typeface="Arial"/>
            </a:endParaRPr>
          </a:p>
          <a:p>
            <a:pPr marL="46355" marR="5080" algn="just">
              <a:lnSpc>
                <a:spcPct val="101499"/>
              </a:lnSpc>
              <a:spcBef>
                <a:spcPts val="345"/>
              </a:spcBef>
            </a:pPr>
            <a:r>
              <a:rPr lang="es-MX" sz="2000">
                <a:latin typeface="Arial"/>
                <a:cs typeface="Arial"/>
              </a:rPr>
              <a:t>•	Optimización de rutas </a:t>
            </a:r>
          </a:p>
          <a:p>
            <a:pPr marL="46355" marR="5080" algn="just">
              <a:lnSpc>
                <a:spcPct val="101499"/>
              </a:lnSpc>
              <a:spcBef>
                <a:spcPts val="345"/>
              </a:spcBef>
            </a:pPr>
            <a:r>
              <a:rPr lang="es-MX" sz="2000">
                <a:latin typeface="Arial"/>
                <a:cs typeface="Arial"/>
              </a:rPr>
              <a:t>•	Rastreo de los vehículos de carga con GPS mediante tecnología IOT (Arduino,ESP32, Raspberry).</a:t>
            </a:r>
          </a:p>
          <a:p>
            <a:pPr marL="46355" marR="5080" algn="just">
              <a:lnSpc>
                <a:spcPct val="101499"/>
              </a:lnSpc>
              <a:spcBef>
                <a:spcPts val="345"/>
              </a:spcBef>
            </a:pPr>
            <a:r>
              <a:rPr lang="es-MX" sz="2000">
                <a:latin typeface="Arial"/>
                <a:cs typeface="Arial"/>
              </a:rPr>
              <a:t>•	Cubicación automática de los camiones de carga.</a:t>
            </a:r>
          </a:p>
          <a:p>
            <a:pPr marL="46355" marR="5080" algn="just">
              <a:lnSpc>
                <a:spcPct val="101499"/>
              </a:lnSpc>
              <a:spcBef>
                <a:spcPts val="345"/>
              </a:spcBef>
            </a:pPr>
            <a:r>
              <a:rPr lang="es-MX" sz="2000">
                <a:latin typeface="Arial"/>
                <a:cs typeface="Arial"/>
              </a:rPr>
              <a:t>•	Conexión con SII para validación de datos de clientes.</a:t>
            </a:r>
          </a:p>
          <a:p>
            <a:pPr marL="46355" marR="5080" algn="just">
              <a:lnSpc>
                <a:spcPct val="101499"/>
              </a:lnSpc>
              <a:spcBef>
                <a:spcPts val="345"/>
              </a:spcBef>
            </a:pPr>
            <a:r>
              <a:rPr lang="es-MX" sz="2000">
                <a:latin typeface="Arial"/>
                <a:cs typeface="Arial"/>
              </a:rPr>
              <a:t>•	</a:t>
            </a:r>
            <a:r>
              <a:rPr lang="es-MX" sz="2000" err="1">
                <a:latin typeface="Arial"/>
                <a:cs typeface="Arial"/>
              </a:rPr>
              <a:t>Dashboard</a:t>
            </a:r>
            <a:r>
              <a:rPr lang="es-MX" sz="2000">
                <a:latin typeface="Arial"/>
                <a:cs typeface="Arial"/>
              </a:rPr>
              <a:t> interactivo con alguna herramienta BI para análisis de rendimiento.</a:t>
            </a:r>
          </a:p>
          <a:p>
            <a:pPr marL="46355" marR="5080" algn="just">
              <a:lnSpc>
                <a:spcPct val="101499"/>
              </a:lnSpc>
              <a:spcBef>
                <a:spcPts val="345"/>
              </a:spcBef>
            </a:pPr>
            <a:r>
              <a:rPr lang="es-MX" sz="2000">
                <a:latin typeface="Arial"/>
                <a:cs typeface="Arial"/>
              </a:rPr>
              <a:t>•	Módulo de contabilidad.</a:t>
            </a:r>
          </a:p>
          <a:p>
            <a:pPr marL="46355" marR="5080" algn="just">
              <a:lnSpc>
                <a:spcPct val="101499"/>
              </a:lnSpc>
              <a:spcBef>
                <a:spcPts val="345"/>
              </a:spcBef>
            </a:pPr>
            <a:r>
              <a:rPr lang="es-MX" sz="2000">
                <a:latin typeface="Arial"/>
                <a:cs typeface="Arial"/>
              </a:rPr>
              <a:t>•	Facturación electrónica integrada.</a:t>
            </a:r>
          </a:p>
          <a:p>
            <a:pPr marL="46355" marR="5080" algn="just">
              <a:lnSpc>
                <a:spcPct val="101499"/>
              </a:lnSpc>
              <a:spcBef>
                <a:spcPts val="345"/>
              </a:spcBef>
            </a:pPr>
            <a:r>
              <a:rPr lang="es-MX" sz="2000">
                <a:latin typeface="Arial"/>
                <a:cs typeface="Arial"/>
              </a:rPr>
              <a:t>•	Módulo de inventario (en caso de que cliente final solicite el servicio de almacenaje y transporte, ejemplo mercado libre)</a:t>
            </a:r>
          </a:p>
          <a:p>
            <a:pPr marL="46355" marR="5080" algn="just">
              <a:lnSpc>
                <a:spcPct val="101499"/>
              </a:lnSpc>
              <a:spcBef>
                <a:spcPts val="345"/>
              </a:spcBef>
            </a:pPr>
            <a:r>
              <a:rPr lang="es-MX" sz="2000">
                <a:latin typeface="Arial"/>
                <a:cs typeface="Arial"/>
              </a:rPr>
              <a:t>•	Recepción electrónica de factura de proveedores.</a:t>
            </a:r>
          </a:p>
          <a:p>
            <a:pPr marL="46355" marR="5080" algn="just">
              <a:lnSpc>
                <a:spcPct val="101499"/>
              </a:lnSpc>
              <a:spcBef>
                <a:spcPts val="345"/>
              </a:spcBef>
            </a:pPr>
            <a:r>
              <a:rPr lang="es-MX" sz="2000">
                <a:latin typeface="Arial"/>
                <a:cs typeface="Arial"/>
              </a:rPr>
              <a:t>•	Generación de órdenes de compra.</a:t>
            </a:r>
          </a:p>
          <a:p>
            <a:pPr marL="46355" marR="5080" algn="just">
              <a:lnSpc>
                <a:spcPct val="101499"/>
              </a:lnSpc>
              <a:spcBef>
                <a:spcPts val="345"/>
              </a:spcBef>
            </a:pPr>
            <a:r>
              <a:rPr lang="es-MX" sz="2000">
                <a:latin typeface="Arial"/>
                <a:cs typeface="Arial"/>
              </a:rPr>
              <a:t>•	Control de mantenciones de floja vehicular.</a:t>
            </a:r>
          </a:p>
          <a:p>
            <a:pPr marL="389255" marR="5080" indent="-342900" algn="just">
              <a:lnSpc>
                <a:spcPct val="101499"/>
              </a:lnSpc>
              <a:spcBef>
                <a:spcPts val="345"/>
              </a:spcBef>
              <a:buFont typeface="Arial" panose="020B0604020202020204" pitchFamily="34" charset="0"/>
              <a:buChar char="•"/>
            </a:pPr>
            <a:r>
              <a:rPr lang="es-MX" sz="2000">
                <a:latin typeface="Arial"/>
                <a:cs typeface="Arial"/>
              </a:rPr>
              <a:t>	Certificación ISO 27001.</a:t>
            </a:r>
          </a:p>
          <a:p>
            <a:pPr marL="46355" marR="5080" algn="just">
              <a:lnSpc>
                <a:spcPct val="101499"/>
              </a:lnSpc>
              <a:spcBef>
                <a:spcPts val="345"/>
              </a:spcBef>
            </a:pPr>
            <a:endParaRPr lang="es-MX" sz="1950">
              <a:latin typeface="Arial"/>
              <a:cs typeface="Arial"/>
            </a:endParaRPr>
          </a:p>
          <a:p>
            <a:pPr marL="46355" marR="5080" algn="just">
              <a:lnSpc>
                <a:spcPct val="101499"/>
              </a:lnSpc>
              <a:spcBef>
                <a:spcPts val="345"/>
              </a:spcBef>
            </a:pPr>
            <a:endParaRPr lang="es-CL" sz="1950">
              <a:latin typeface="Arial"/>
              <a:cs typeface="Arial"/>
            </a:endParaRPr>
          </a:p>
        </p:txBody>
      </p:sp>
    </p:spTree>
    <p:extLst>
      <p:ext uri="{BB962C8B-B14F-4D97-AF65-F5344CB8AC3E}">
        <p14:creationId xmlns:p14="http://schemas.microsoft.com/office/powerpoint/2010/main" val="45287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A9C267B-E8B1-6BC6-43B8-9E3F347DA473}"/>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Referencias</a:t>
            </a:r>
            <a:endParaRPr lang="es-ES"/>
          </a:p>
        </p:txBody>
      </p:sp>
      <p:sp>
        <p:nvSpPr>
          <p:cNvPr id="4" name="CuadroTexto 3">
            <a:extLst>
              <a:ext uri="{FF2B5EF4-FFF2-40B4-BE49-F238E27FC236}">
                <a16:creationId xmlns:a16="http://schemas.microsoft.com/office/drawing/2014/main" id="{9336999B-AE5D-CCE6-079F-FFC8CDEA632A}"/>
              </a:ext>
            </a:extLst>
          </p:cNvPr>
          <p:cNvSpPr txBox="1"/>
          <p:nvPr/>
        </p:nvSpPr>
        <p:spPr>
          <a:xfrm>
            <a:off x="2279650" y="3810580"/>
            <a:ext cx="16002000" cy="5242461"/>
          </a:xfrm>
          <a:prstGeom prst="rect">
            <a:avLst/>
          </a:prstGeom>
          <a:noFill/>
        </p:spPr>
        <p:txBody>
          <a:bodyPr wrap="square" rtlCol="0">
            <a:spAutoFit/>
          </a:bodyPr>
          <a:lstStyle/>
          <a:p>
            <a:pPr marL="285750" indent="-285750" algn="just">
              <a:lnSpc>
                <a:spcPct val="150000"/>
              </a:lnSpc>
              <a:spcAft>
                <a:spcPts val="800"/>
              </a:spcAft>
              <a:buFont typeface="Arial" panose="020B0604020202020204" pitchFamily="34" charset="0"/>
              <a:buChar char="•"/>
            </a:pPr>
            <a:r>
              <a:rPr lang="es-CL" sz="1800" kern="100" err="1">
                <a:effectLst/>
                <a:latin typeface="Arial" panose="020B0604020202020204" pitchFamily="34" charset="0"/>
                <a:ea typeface="Aptos" panose="020B0004020202020204" pitchFamily="34" charset="0"/>
                <a:cs typeface="Arial" panose="020B0604020202020204" pitchFamily="34" charset="0"/>
              </a:rPr>
              <a:t>Atlassian</a:t>
            </a:r>
            <a:r>
              <a:rPr lang="es-CL" sz="1800" kern="100">
                <a:effectLst/>
                <a:latin typeface="Arial" panose="020B0604020202020204" pitchFamily="34" charset="0"/>
                <a:ea typeface="Aptos" panose="020B0004020202020204" pitchFamily="34" charset="0"/>
                <a:cs typeface="Arial" panose="020B0604020202020204" pitchFamily="34" charset="0"/>
              </a:rPr>
              <a:t>. (s. f.-b). Qué es scrum y cómo empezar. Recuperado el 18 de noviembre del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2"/>
              </a:rPr>
              <a:t>https://www.atlassian.com/es/agile/scrum</a:t>
            </a:r>
            <a:endPar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algn="just">
              <a:lnSpc>
                <a:spcPct val="150000"/>
              </a:lnSpc>
              <a:spcAft>
                <a:spcPts val="800"/>
              </a:spcAft>
            </a:pPr>
            <a:endParaRPr lang="es-CL" sz="1800" kern="100">
              <a:effectLst/>
              <a:latin typeface="Aptos" panose="020B0004020202020204" pitchFamily="34" charset="0"/>
              <a:ea typeface="Aptos" panose="020B000402020202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s-CL" sz="1800" kern="100">
                <a:effectLst/>
                <a:latin typeface="Arial" panose="020B0604020202020204" pitchFamily="34" charset="0"/>
                <a:ea typeface="Aptos" panose="020B0004020202020204" pitchFamily="34" charset="0"/>
                <a:cs typeface="Arial" panose="020B0604020202020204" pitchFamily="34" charset="0"/>
              </a:rPr>
              <a:t>IBM </a:t>
            </a:r>
            <a:r>
              <a:rPr lang="es-CL" sz="1800" kern="100" err="1">
                <a:effectLst/>
                <a:latin typeface="Arial" panose="020B0604020202020204" pitchFamily="34" charset="0"/>
                <a:ea typeface="Aptos" panose="020B0004020202020204" pitchFamily="34" charset="0"/>
                <a:cs typeface="Arial" panose="020B0604020202020204" pitchFamily="34" charset="0"/>
              </a:rPr>
              <a:t>Product</a:t>
            </a:r>
            <a:r>
              <a:rPr lang="es-CL" sz="1800" kern="100">
                <a:effectLst/>
                <a:latin typeface="Arial" panose="020B0604020202020204" pitchFamily="34" charset="0"/>
                <a:ea typeface="Aptos" panose="020B0004020202020204" pitchFamily="34" charset="0"/>
                <a:cs typeface="Arial" panose="020B0604020202020204" pitchFamily="34" charset="0"/>
              </a:rPr>
              <a:t> Master 12.0.0. (s. f.). Definición de casos de uso. Recuperado el 19 de noviembre del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3"/>
              </a:rPr>
              <a:t>https://www.ibm.com/docs/es/product-master/12.0.0?topic=processes-defining-use-cases</a:t>
            </a:r>
            <a:endPar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algn="just">
              <a:lnSpc>
                <a:spcPct val="150000"/>
              </a:lnSpc>
              <a:spcAft>
                <a:spcPts val="800"/>
              </a:spcAft>
            </a:pPr>
            <a:endParaRPr lang="es-CL" sz="1800" kern="100">
              <a:effectLst/>
              <a:latin typeface="Aptos" panose="020B0004020202020204" pitchFamily="34" charset="0"/>
              <a:ea typeface="Aptos" panose="020B000402020202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s-CL" sz="1800" kern="100" err="1">
                <a:effectLst/>
                <a:latin typeface="Arial" panose="020B0604020202020204" pitchFamily="34" charset="0"/>
                <a:ea typeface="Aptos" panose="020B0004020202020204" pitchFamily="34" charset="0"/>
                <a:cs typeface="Arial" panose="020B0604020202020204" pitchFamily="34" charset="0"/>
              </a:rPr>
              <a:t>Sentrio</a:t>
            </a:r>
            <a:r>
              <a:rPr lang="es-CL" sz="1800" kern="100">
                <a:effectLst/>
                <a:latin typeface="Arial" panose="020B0604020202020204" pitchFamily="34" charset="0"/>
                <a:ea typeface="Aptos" panose="020B0004020202020204" pitchFamily="34" charset="0"/>
                <a:cs typeface="Arial" panose="020B0604020202020204" pitchFamily="34" charset="0"/>
              </a:rPr>
              <a:t> (2023, 21 junio). Diferencias entre el desarrollo iterativo e incremental. Recuperado 20 de noviembre de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4"/>
              </a:rPr>
              <a:t>https://sentrio.io/blog/diferencias-entre-desarrollo-iterativo-e-incremental/</a:t>
            </a:r>
            <a:endPar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endParaRPr>
          </a:p>
          <a:p>
            <a:pPr algn="just">
              <a:lnSpc>
                <a:spcPct val="150000"/>
              </a:lnSpc>
              <a:spcAft>
                <a:spcPts val="800"/>
              </a:spcAft>
            </a:pPr>
            <a:endParaRPr lang="es-CL" sz="1800" kern="100">
              <a:effectLst/>
              <a:latin typeface="Aptos" panose="020B0004020202020204" pitchFamily="34" charset="0"/>
              <a:ea typeface="Aptos" panose="020B000402020202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s-CL" sz="1800" kern="100" err="1">
                <a:effectLst/>
                <a:latin typeface="Arial" panose="020B0604020202020204" pitchFamily="34" charset="0"/>
                <a:ea typeface="Aptos" panose="020B0004020202020204" pitchFamily="34" charset="0"/>
                <a:cs typeface="Arial" panose="020B0604020202020204" pitchFamily="34" charset="0"/>
              </a:rPr>
              <a:t>Intelequia</a:t>
            </a:r>
            <a:r>
              <a:rPr lang="es-CL" sz="1800" kern="100">
                <a:effectLst/>
                <a:latin typeface="Arial" panose="020B0604020202020204" pitchFamily="34" charset="0"/>
                <a:ea typeface="Aptos" panose="020B0004020202020204" pitchFamily="34" charset="0"/>
                <a:cs typeface="Arial" panose="020B0604020202020204" pitchFamily="34" charset="0"/>
              </a:rPr>
              <a:t> (</a:t>
            </a:r>
            <a:r>
              <a:rPr lang="es-CL" sz="1800" kern="100" err="1">
                <a:effectLst/>
                <a:latin typeface="Arial" panose="020B0604020202020204" pitchFamily="34" charset="0"/>
                <a:ea typeface="Aptos" panose="020B0004020202020204" pitchFamily="34" charset="0"/>
                <a:cs typeface="Arial" panose="020B0604020202020204" pitchFamily="34" charset="0"/>
              </a:rPr>
              <a:t>s.f</a:t>
            </a:r>
            <a:r>
              <a:rPr lang="es-CL" sz="1800" kern="100">
                <a:effectLst/>
                <a:latin typeface="Arial" panose="020B0604020202020204" pitchFamily="34" charset="0"/>
                <a:ea typeface="Aptos" panose="020B0004020202020204" pitchFamily="34" charset="0"/>
                <a:cs typeface="Arial" panose="020B0604020202020204" pitchFamily="34" charset="0"/>
              </a:rPr>
              <a:t>). ¿Qué modelo de ciclo de vida del software es el más adecuado para tu proyecto? Recuperado el 20 de noviembre del 2024 de </a:t>
            </a:r>
            <a:r>
              <a:rPr lang="es-CL" sz="18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5"/>
              </a:rPr>
              <a:t>https://intelequia.com/es/blog/post/qu%C3%A9-modelo-de-ciclo-de-vida-del-software-es-el-m%C3%A1s-adecuado-para-tu-proyecto</a:t>
            </a:r>
            <a:r>
              <a:rPr lang="es-CL" sz="1800" kern="100">
                <a:effectLst/>
                <a:latin typeface="Arial" panose="020B0604020202020204" pitchFamily="34" charset="0"/>
                <a:ea typeface="Aptos" panose="020B0004020202020204" pitchFamily="34" charset="0"/>
                <a:cs typeface="Arial" panose="020B0604020202020204" pitchFamily="34" charset="0"/>
              </a:rPr>
              <a:t> </a:t>
            </a:r>
            <a:endParaRPr lang="es-CL" sz="1800" kern="100">
              <a:effectLst/>
              <a:latin typeface="Aptos" panose="020B0004020202020204" pitchFamily="34" charset="0"/>
              <a:ea typeface="Aptos" panose="020B0004020202020204" pitchFamily="34" charset="0"/>
              <a:cs typeface="Arial" panose="020B0604020202020204" pitchFamily="34" charset="0"/>
            </a:endParaRPr>
          </a:p>
          <a:p>
            <a:endParaRPr lang="es-CL"/>
          </a:p>
        </p:txBody>
      </p:sp>
    </p:spTree>
    <p:extLst>
      <p:ext uri="{BB962C8B-B14F-4D97-AF65-F5344CB8AC3E}">
        <p14:creationId xmlns:p14="http://schemas.microsoft.com/office/powerpoint/2010/main" val="1063973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B4B31-78B7-19CC-175C-10D68BC61409}"/>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AAB04DDA-C176-7ADB-25E2-198EB4DDA80A}"/>
              </a:ext>
            </a:extLst>
          </p:cNvPr>
          <p:cNvSpPr>
            <a:spLocks noGrp="1"/>
          </p:cNvSpPr>
          <p:nvPr>
            <p:ph type="body" sz="quarter" idx="10"/>
          </p:nvPr>
        </p:nvSpPr>
        <p:spPr>
          <a:xfrm>
            <a:off x="146050" y="1235075"/>
            <a:ext cx="4953000" cy="738664"/>
          </a:xfrm>
        </p:spPr>
        <p:txBody>
          <a:bodyPr wrap="square" lIns="0" tIns="0" rIns="0" bIns="0" anchor="t">
            <a:spAutoFit/>
          </a:bodyPr>
          <a:lstStyle/>
          <a:p>
            <a:r>
              <a:rPr lang="es-ES">
                <a:latin typeface="Arial"/>
                <a:cs typeface="Arial"/>
              </a:rPr>
              <a:t>Funcionamiento</a:t>
            </a:r>
            <a:endParaRPr lang="es-ES"/>
          </a:p>
        </p:txBody>
      </p:sp>
      <p:pic>
        <p:nvPicPr>
          <p:cNvPr id="6" name="copy_959876E2-5CE5-4C7B-8608-BC087CEC51B6">
            <a:hlinkClick r:id="" action="ppaction://media"/>
            <a:extLst>
              <a:ext uri="{FF2B5EF4-FFF2-40B4-BE49-F238E27FC236}">
                <a16:creationId xmlns:a16="http://schemas.microsoft.com/office/drawing/2014/main" id="{D039F727-FFD2-BA6F-6A82-B4507F9CC4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0857" y="1784023"/>
            <a:ext cx="14324943" cy="7755255"/>
          </a:xfrm>
          <a:prstGeom prst="rect">
            <a:avLst/>
          </a:prstGeom>
        </p:spPr>
      </p:pic>
    </p:spTree>
    <p:extLst>
      <p:ext uri="{BB962C8B-B14F-4D97-AF65-F5344CB8AC3E}">
        <p14:creationId xmlns:p14="http://schemas.microsoft.com/office/powerpoint/2010/main" val="367010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5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2EF81-C770-4D03-5A46-447A7012874B}"/>
            </a:ext>
          </a:extLst>
        </p:cNvPr>
        <p:cNvGrpSpPr/>
        <p:nvPr/>
      </p:nvGrpSpPr>
      <p:grpSpPr>
        <a:xfrm>
          <a:off x="0" y="0"/>
          <a:ext cx="0" cy="0"/>
          <a:chOff x="0" y="0"/>
          <a:chExt cx="0" cy="0"/>
        </a:xfrm>
      </p:grpSpPr>
    </p:spTree>
    <p:extLst>
      <p:ext uri="{BB962C8B-B14F-4D97-AF65-F5344CB8AC3E}">
        <p14:creationId xmlns:p14="http://schemas.microsoft.com/office/powerpoint/2010/main" val="1104597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EB8D60-1465-ECD5-CD82-15C2B3AFB15A}"/>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01F21851-C0CB-87D0-43CD-0297A6FDAB48}"/>
              </a:ext>
            </a:extLst>
          </p:cNvPr>
          <p:cNvSpPr>
            <a:spLocks noGrp="1"/>
          </p:cNvSpPr>
          <p:nvPr>
            <p:ph type="body" sz="quarter" idx="4294967295"/>
          </p:nvPr>
        </p:nvSpPr>
        <p:spPr>
          <a:xfrm>
            <a:off x="5138402" y="7307097"/>
            <a:ext cx="10649035" cy="830997"/>
          </a:xfrm>
        </p:spPr>
        <p:txBody>
          <a:bodyPr/>
          <a:lstStyle/>
          <a:p>
            <a:endParaRPr lang="es-CL"/>
          </a:p>
        </p:txBody>
      </p:sp>
      <p:sp>
        <p:nvSpPr>
          <p:cNvPr id="3" name="Marcador de texto 2">
            <a:extLst>
              <a:ext uri="{FF2B5EF4-FFF2-40B4-BE49-F238E27FC236}">
                <a16:creationId xmlns:a16="http://schemas.microsoft.com/office/drawing/2014/main" id="{4DF57EB2-0005-C0C1-A957-A9B35CEE255D}"/>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52AAF2E9-3C28-2307-8537-B1465172A36B}"/>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1031569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A8EE13C-F9F0-A545-8721-BAE0B01F0F49}"/>
              </a:ext>
            </a:extLst>
          </p:cNvPr>
          <p:cNvSpPr>
            <a:spLocks noGrp="1"/>
          </p:cNvSpPr>
          <p:nvPr>
            <p:ph type="body" sz="quarter" idx="10"/>
          </p:nvPr>
        </p:nvSpPr>
        <p:spPr/>
        <p:txBody>
          <a:bodyPr/>
          <a:lstStyle/>
          <a:p>
            <a:endParaRPr lang="es-CL"/>
          </a:p>
        </p:txBody>
      </p:sp>
      <p:sp>
        <p:nvSpPr>
          <p:cNvPr id="3" name="Marcador de texto 2">
            <a:extLst>
              <a:ext uri="{FF2B5EF4-FFF2-40B4-BE49-F238E27FC236}">
                <a16:creationId xmlns:a16="http://schemas.microsoft.com/office/drawing/2014/main" id="{8C97EC4A-DE1D-454A-ACDD-588224C6D15D}"/>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07F45AFB-1376-9947-A512-CE2C17B62EC0}"/>
              </a:ext>
            </a:extLst>
          </p:cNvPr>
          <p:cNvSpPr>
            <a:spLocks noGrp="1"/>
          </p:cNvSpPr>
          <p:nvPr>
            <p:ph type="body" sz="quarter" idx="12"/>
          </p:nvPr>
        </p:nvSpPr>
        <p:spPr/>
        <p:txBody>
          <a:bodyPr/>
          <a:lstStyle/>
          <a:p>
            <a:endParaRPr lang="es-CL"/>
          </a:p>
        </p:txBody>
      </p:sp>
      <p:sp>
        <p:nvSpPr>
          <p:cNvPr id="5" name="Marcador de texto 4">
            <a:extLst>
              <a:ext uri="{FF2B5EF4-FFF2-40B4-BE49-F238E27FC236}">
                <a16:creationId xmlns:a16="http://schemas.microsoft.com/office/drawing/2014/main" id="{9A0A6C20-F0BA-0843-B880-59E242379B4A}"/>
              </a:ext>
            </a:extLst>
          </p:cNvPr>
          <p:cNvSpPr>
            <a:spLocks noGrp="1"/>
          </p:cNvSpPr>
          <p:nvPr>
            <p:ph type="body" sz="quarter" idx="13"/>
          </p:nvPr>
        </p:nvSpPr>
        <p:spPr/>
        <p:txBody>
          <a:bodyPr/>
          <a:lstStyle/>
          <a:p>
            <a:endParaRPr lang="es-CL"/>
          </a:p>
        </p:txBody>
      </p:sp>
      <p:sp>
        <p:nvSpPr>
          <p:cNvPr id="6" name="Marcador de texto 5">
            <a:extLst>
              <a:ext uri="{FF2B5EF4-FFF2-40B4-BE49-F238E27FC236}">
                <a16:creationId xmlns:a16="http://schemas.microsoft.com/office/drawing/2014/main" id="{9108FB1B-9D1C-0442-B5DC-2284214384EC}"/>
              </a:ext>
            </a:extLst>
          </p:cNvPr>
          <p:cNvSpPr>
            <a:spLocks noGrp="1"/>
          </p:cNvSpPr>
          <p:nvPr>
            <p:ph type="body" sz="quarter" idx="14"/>
          </p:nvPr>
        </p:nvSpPr>
        <p:spPr/>
        <p:txBody>
          <a:bodyPr/>
          <a:lstStyle/>
          <a:p>
            <a:endParaRPr lang="es-CL"/>
          </a:p>
        </p:txBody>
      </p:sp>
      <p:sp>
        <p:nvSpPr>
          <p:cNvPr id="7" name="Marcador de texto 6">
            <a:extLst>
              <a:ext uri="{FF2B5EF4-FFF2-40B4-BE49-F238E27FC236}">
                <a16:creationId xmlns:a16="http://schemas.microsoft.com/office/drawing/2014/main" id="{039F57FA-276E-7F4D-822A-86F75FEDC323}"/>
              </a:ext>
            </a:extLst>
          </p:cNvPr>
          <p:cNvSpPr>
            <a:spLocks noGrp="1"/>
          </p:cNvSpPr>
          <p:nvPr>
            <p:ph type="body" sz="quarter" idx="15"/>
          </p:nvPr>
        </p:nvSpPr>
        <p:spPr/>
        <p:txBody>
          <a:bodyPr/>
          <a:lstStyle/>
          <a:p>
            <a:endParaRPr lang="es-CL"/>
          </a:p>
        </p:txBody>
      </p:sp>
      <p:sp>
        <p:nvSpPr>
          <p:cNvPr id="8" name="Marcador de texto 7">
            <a:extLst>
              <a:ext uri="{FF2B5EF4-FFF2-40B4-BE49-F238E27FC236}">
                <a16:creationId xmlns:a16="http://schemas.microsoft.com/office/drawing/2014/main" id="{49568F48-DEAD-0D4F-8912-0EE6DD061FB4}"/>
              </a:ext>
            </a:extLst>
          </p:cNvPr>
          <p:cNvSpPr>
            <a:spLocks noGrp="1"/>
          </p:cNvSpPr>
          <p:nvPr>
            <p:ph type="body" sz="quarter" idx="16"/>
          </p:nvPr>
        </p:nvSpPr>
        <p:spPr/>
        <p:txBody>
          <a:bodyPr/>
          <a:lstStyle/>
          <a:p>
            <a:endParaRPr lang="es-CL"/>
          </a:p>
        </p:txBody>
      </p:sp>
      <p:sp>
        <p:nvSpPr>
          <p:cNvPr id="9" name="Marcador de texto 8">
            <a:extLst>
              <a:ext uri="{FF2B5EF4-FFF2-40B4-BE49-F238E27FC236}">
                <a16:creationId xmlns:a16="http://schemas.microsoft.com/office/drawing/2014/main" id="{9F23BE58-851C-F943-B7F2-2713ADA0F94F}"/>
              </a:ext>
            </a:extLst>
          </p:cNvPr>
          <p:cNvSpPr>
            <a:spLocks noGrp="1"/>
          </p:cNvSpPr>
          <p:nvPr>
            <p:ph type="body" sz="quarter" idx="17"/>
          </p:nvPr>
        </p:nvSpPr>
        <p:spPr/>
        <p:txBody>
          <a:bodyPr/>
          <a:lstStyle/>
          <a:p>
            <a:endParaRPr lang="es-CL"/>
          </a:p>
        </p:txBody>
      </p:sp>
      <p:sp>
        <p:nvSpPr>
          <p:cNvPr id="10" name="Marcador de texto 9">
            <a:extLst>
              <a:ext uri="{FF2B5EF4-FFF2-40B4-BE49-F238E27FC236}">
                <a16:creationId xmlns:a16="http://schemas.microsoft.com/office/drawing/2014/main" id="{C4B496F9-B980-2640-8BB9-DFC5915FEA5F}"/>
              </a:ext>
            </a:extLst>
          </p:cNvPr>
          <p:cNvSpPr>
            <a:spLocks noGrp="1"/>
          </p:cNvSpPr>
          <p:nvPr>
            <p:ph type="body" sz="quarter" idx="18"/>
          </p:nvPr>
        </p:nvSpPr>
        <p:spPr/>
        <p:txBody>
          <a:bodyPr/>
          <a:lstStyle/>
          <a:p>
            <a:endParaRPr lang="es-CL"/>
          </a:p>
        </p:txBody>
      </p:sp>
      <p:sp>
        <p:nvSpPr>
          <p:cNvPr id="11" name="Marcador de texto 10">
            <a:extLst>
              <a:ext uri="{FF2B5EF4-FFF2-40B4-BE49-F238E27FC236}">
                <a16:creationId xmlns:a16="http://schemas.microsoft.com/office/drawing/2014/main" id="{99074E08-90A0-ED4A-8ED9-36179A06D5BE}"/>
              </a:ext>
            </a:extLst>
          </p:cNvPr>
          <p:cNvSpPr>
            <a:spLocks noGrp="1"/>
          </p:cNvSpPr>
          <p:nvPr>
            <p:ph type="body" sz="quarter" idx="19"/>
          </p:nvPr>
        </p:nvSpPr>
        <p:spPr/>
        <p:txBody>
          <a:bodyPr/>
          <a:lstStyle/>
          <a:p>
            <a:endParaRPr lang="es-CL"/>
          </a:p>
        </p:txBody>
      </p:sp>
      <p:sp>
        <p:nvSpPr>
          <p:cNvPr id="12" name="Marcador de texto 11">
            <a:extLst>
              <a:ext uri="{FF2B5EF4-FFF2-40B4-BE49-F238E27FC236}">
                <a16:creationId xmlns:a16="http://schemas.microsoft.com/office/drawing/2014/main" id="{6ACE7EBE-F98B-FC4E-8D54-28BA6D3A71D8}"/>
              </a:ext>
            </a:extLst>
          </p:cNvPr>
          <p:cNvSpPr>
            <a:spLocks noGrp="1"/>
          </p:cNvSpPr>
          <p:nvPr>
            <p:ph type="body" sz="quarter" idx="20"/>
          </p:nvPr>
        </p:nvSpPr>
        <p:spPr/>
        <p:txBody>
          <a:bodyPr/>
          <a:lstStyle/>
          <a:p>
            <a:endParaRPr lang="es-CL"/>
          </a:p>
        </p:txBody>
      </p:sp>
      <p:sp>
        <p:nvSpPr>
          <p:cNvPr id="13" name="Marcador de texto 12">
            <a:extLst>
              <a:ext uri="{FF2B5EF4-FFF2-40B4-BE49-F238E27FC236}">
                <a16:creationId xmlns:a16="http://schemas.microsoft.com/office/drawing/2014/main" id="{8C1ED042-A112-F446-BC43-5166043C58B0}"/>
              </a:ext>
            </a:extLst>
          </p:cNvPr>
          <p:cNvSpPr>
            <a:spLocks noGrp="1"/>
          </p:cNvSpPr>
          <p:nvPr>
            <p:ph type="body" sz="quarter" idx="21"/>
          </p:nvPr>
        </p:nvSpPr>
        <p:spPr/>
        <p:txBody>
          <a:bodyPr/>
          <a:lstStyle/>
          <a:p>
            <a:endParaRPr lang="es-CL"/>
          </a:p>
        </p:txBody>
      </p:sp>
    </p:spTree>
    <p:extLst>
      <p:ext uri="{BB962C8B-B14F-4D97-AF65-F5344CB8AC3E}">
        <p14:creationId xmlns:p14="http://schemas.microsoft.com/office/powerpoint/2010/main" val="116122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9C0C788B-2520-0744-AC75-F4F74EC1794A}"/>
              </a:ext>
            </a:extLst>
          </p:cNvPr>
          <p:cNvSpPr>
            <a:spLocks noGrp="1"/>
          </p:cNvSpPr>
          <p:nvPr>
            <p:ph type="body" sz="quarter" idx="10"/>
          </p:nvPr>
        </p:nvSpPr>
        <p:spPr>
          <a:xfrm>
            <a:off x="574040" y="1258411"/>
            <a:ext cx="4343400" cy="738664"/>
          </a:xfrm>
        </p:spPr>
        <p:txBody>
          <a:bodyPr wrap="square" lIns="0" tIns="0" rIns="0" bIns="0" anchor="t">
            <a:spAutoFit/>
          </a:bodyPr>
          <a:lstStyle/>
          <a:p>
            <a:r>
              <a:rPr lang="es-CL">
                <a:latin typeface="Arial"/>
                <a:cs typeface="Arial"/>
              </a:rPr>
              <a:t>Integrantes</a:t>
            </a:r>
            <a:endParaRPr lang="es-CL"/>
          </a:p>
        </p:txBody>
      </p:sp>
      <p:sp>
        <p:nvSpPr>
          <p:cNvPr id="16" name="Marcador de texto 15">
            <a:extLst>
              <a:ext uri="{FF2B5EF4-FFF2-40B4-BE49-F238E27FC236}">
                <a16:creationId xmlns:a16="http://schemas.microsoft.com/office/drawing/2014/main" id="{C30B22B2-9BFB-4345-B50C-436C9CED405E}"/>
              </a:ext>
            </a:extLst>
          </p:cNvPr>
          <p:cNvSpPr>
            <a:spLocks noGrp="1"/>
          </p:cNvSpPr>
          <p:nvPr>
            <p:ph type="body" sz="quarter" idx="12"/>
          </p:nvPr>
        </p:nvSpPr>
        <p:spPr/>
        <p:txBody>
          <a:bodyPr/>
          <a:lstStyle/>
          <a:p>
            <a:endParaRPr lang="es-CL"/>
          </a:p>
        </p:txBody>
      </p:sp>
      <p:sp>
        <p:nvSpPr>
          <p:cNvPr id="4" name="object 91">
            <a:extLst>
              <a:ext uri="{FF2B5EF4-FFF2-40B4-BE49-F238E27FC236}">
                <a16:creationId xmlns:a16="http://schemas.microsoft.com/office/drawing/2014/main" id="{D5AACB3B-6F9A-9747-B04C-B9C59384A02A}"/>
              </a:ext>
            </a:extLst>
          </p:cNvPr>
          <p:cNvSpPr txBox="1"/>
          <p:nvPr/>
        </p:nvSpPr>
        <p:spPr>
          <a:xfrm>
            <a:off x="6707830" y="7790894"/>
            <a:ext cx="3135630" cy="1379220"/>
          </a:xfrm>
          <a:prstGeom prst="rect">
            <a:avLst/>
          </a:prstGeom>
        </p:spPr>
        <p:txBody>
          <a:bodyPr vert="horz" wrap="square" lIns="0" tIns="12065" rIns="0" bIns="0" rtlCol="0">
            <a:spAutoFit/>
          </a:bodyPr>
          <a:lstStyle/>
          <a:p>
            <a:pPr marL="12700" marR="5080" indent="-635" algn="ctr">
              <a:lnSpc>
                <a:spcPct val="126899"/>
              </a:lnSpc>
              <a:spcBef>
                <a:spcPts val="95"/>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 tation</a:t>
            </a:r>
            <a:r>
              <a:rPr sz="1750" spc="-10">
                <a:latin typeface="Arial"/>
                <a:cs typeface="Arial"/>
              </a:rPr>
              <a:t> </a:t>
            </a:r>
            <a:r>
              <a:rPr sz="1750" spc="5">
                <a:latin typeface="Arial"/>
                <a:cs typeface="Arial"/>
              </a:rPr>
              <a:t>ulla</a:t>
            </a:r>
            <a:r>
              <a:rPr sz="1750" spc="-5">
                <a:latin typeface="Arial"/>
                <a:cs typeface="Arial"/>
              </a:rPr>
              <a:t> </a:t>
            </a:r>
            <a:r>
              <a:rPr sz="1750" spc="10">
                <a:latin typeface="Arial"/>
                <a:cs typeface="Arial"/>
              </a:rPr>
              <a:t>mcorper</a:t>
            </a:r>
            <a:r>
              <a:rPr sz="1750" spc="-10">
                <a:latin typeface="Arial"/>
                <a:cs typeface="Arial"/>
              </a:rPr>
              <a:t> </a:t>
            </a:r>
            <a:r>
              <a:rPr sz="1750" spc="10">
                <a:latin typeface="Arial"/>
                <a:cs typeface="Arial"/>
              </a:rPr>
              <a:t>suscipit</a:t>
            </a:r>
            <a:r>
              <a:rPr sz="1750" spc="-5">
                <a:latin typeface="Arial"/>
                <a:cs typeface="Arial"/>
              </a:rPr>
              <a:t> </a:t>
            </a:r>
            <a:r>
              <a:rPr sz="1750" spc="5">
                <a:latin typeface="Arial"/>
                <a:cs typeface="Arial"/>
              </a:rPr>
              <a:t>lob- </a:t>
            </a:r>
            <a:r>
              <a:rPr sz="1750" spc="-470">
                <a:latin typeface="Arial"/>
                <a:cs typeface="Arial"/>
              </a:rPr>
              <a:t> </a:t>
            </a:r>
            <a:r>
              <a:rPr sz="1750" spc="5">
                <a:latin typeface="Arial"/>
                <a:cs typeface="Arial"/>
              </a:rPr>
              <a:t>ortis</a:t>
            </a:r>
            <a:r>
              <a:rPr sz="1750">
                <a:latin typeface="Arial"/>
                <a:cs typeface="Arial"/>
              </a:rPr>
              <a:t> </a:t>
            </a:r>
            <a:r>
              <a:rPr sz="1750" spc="5">
                <a:latin typeface="Arial"/>
                <a:cs typeface="Arial"/>
              </a:rPr>
              <a:t>nisl</a:t>
            </a:r>
            <a:r>
              <a:rPr sz="1750">
                <a:latin typeface="Arial"/>
                <a:cs typeface="Arial"/>
              </a:rPr>
              <a:t> </a:t>
            </a:r>
            <a:r>
              <a:rPr sz="1750" spc="5">
                <a:latin typeface="Arial"/>
                <a:cs typeface="Arial"/>
              </a:rPr>
              <a:t>ut aliquip</a:t>
            </a:r>
            <a:endParaRPr sz="1750">
              <a:latin typeface="Arial"/>
              <a:cs typeface="Arial"/>
            </a:endParaRPr>
          </a:p>
        </p:txBody>
      </p:sp>
      <p:sp>
        <p:nvSpPr>
          <p:cNvPr id="5" name="object 92">
            <a:extLst>
              <a:ext uri="{FF2B5EF4-FFF2-40B4-BE49-F238E27FC236}">
                <a16:creationId xmlns:a16="http://schemas.microsoft.com/office/drawing/2014/main" id="{E41A357A-3628-0544-8889-B7358C79D363}"/>
              </a:ext>
            </a:extLst>
          </p:cNvPr>
          <p:cNvSpPr txBox="1"/>
          <p:nvPr/>
        </p:nvSpPr>
        <p:spPr>
          <a:xfrm>
            <a:off x="7129435" y="6976517"/>
            <a:ext cx="2218690" cy="476884"/>
          </a:xfrm>
          <a:prstGeom prst="rect">
            <a:avLst/>
          </a:prstGeom>
        </p:spPr>
        <p:txBody>
          <a:bodyPr vert="horz" wrap="square" lIns="0" tIns="13970" rIns="0" bIns="0" rtlCol="0">
            <a:spAutoFit/>
          </a:bodyPr>
          <a:lstStyle/>
          <a:p>
            <a:pPr marL="12700">
              <a:lnSpc>
                <a:spcPct val="100000"/>
              </a:lnSpc>
              <a:spcBef>
                <a:spcPts val="110"/>
              </a:spcBef>
            </a:pPr>
            <a:r>
              <a:rPr sz="2950" b="1">
                <a:latin typeface="Arial"/>
                <a:cs typeface="Arial"/>
              </a:rPr>
              <a:t>NOMBRE</a:t>
            </a:r>
            <a:r>
              <a:rPr sz="2950" b="1" spc="-65">
                <a:latin typeface="Arial"/>
                <a:cs typeface="Arial"/>
              </a:rPr>
              <a:t> </a:t>
            </a:r>
            <a:r>
              <a:rPr sz="2950" b="1">
                <a:latin typeface="Arial"/>
                <a:cs typeface="Arial"/>
              </a:rPr>
              <a:t>01</a:t>
            </a:r>
            <a:endParaRPr sz="2950">
              <a:latin typeface="Arial"/>
              <a:cs typeface="Arial"/>
            </a:endParaRPr>
          </a:p>
        </p:txBody>
      </p:sp>
      <p:sp>
        <p:nvSpPr>
          <p:cNvPr id="6" name="object 93">
            <a:extLst>
              <a:ext uri="{FF2B5EF4-FFF2-40B4-BE49-F238E27FC236}">
                <a16:creationId xmlns:a16="http://schemas.microsoft.com/office/drawing/2014/main" id="{25467D84-F2EF-3E4A-BD05-6DC3B85BD548}"/>
              </a:ext>
            </a:extLst>
          </p:cNvPr>
          <p:cNvSpPr/>
          <p:nvPr/>
        </p:nvSpPr>
        <p:spPr>
          <a:xfrm>
            <a:off x="7897647" y="7645748"/>
            <a:ext cx="751840" cy="60325"/>
          </a:xfrm>
          <a:custGeom>
            <a:avLst/>
            <a:gdLst/>
            <a:ahLst/>
            <a:cxnLst/>
            <a:rect l="l" t="t" r="r" b="b"/>
            <a:pathLst>
              <a:path w="751840" h="60325">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p:spPr>
        <p:txBody>
          <a:bodyPr wrap="square" lIns="0" tIns="0" rIns="0" bIns="0" rtlCol="0"/>
          <a:lstStyle/>
          <a:p>
            <a:endParaRPr/>
          </a:p>
        </p:txBody>
      </p:sp>
      <p:sp>
        <p:nvSpPr>
          <p:cNvPr id="7" name="object 94">
            <a:extLst>
              <a:ext uri="{FF2B5EF4-FFF2-40B4-BE49-F238E27FC236}">
                <a16:creationId xmlns:a16="http://schemas.microsoft.com/office/drawing/2014/main" id="{AC157987-6034-D248-AE42-D26D028893D2}"/>
              </a:ext>
            </a:extLst>
          </p:cNvPr>
          <p:cNvSpPr txBox="1"/>
          <p:nvPr/>
        </p:nvSpPr>
        <p:spPr>
          <a:xfrm>
            <a:off x="10550645" y="7790894"/>
            <a:ext cx="3135630" cy="1379220"/>
          </a:xfrm>
          <a:prstGeom prst="rect">
            <a:avLst/>
          </a:prstGeom>
        </p:spPr>
        <p:txBody>
          <a:bodyPr vert="horz" wrap="square" lIns="0" tIns="12065" rIns="0" bIns="0" rtlCol="0">
            <a:spAutoFit/>
          </a:bodyPr>
          <a:lstStyle/>
          <a:p>
            <a:pPr marL="12700" marR="5080" indent="-635" algn="ctr">
              <a:lnSpc>
                <a:spcPct val="126899"/>
              </a:lnSpc>
              <a:spcBef>
                <a:spcPts val="95"/>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 tation</a:t>
            </a:r>
            <a:r>
              <a:rPr sz="1750" spc="-10">
                <a:latin typeface="Arial"/>
                <a:cs typeface="Arial"/>
              </a:rPr>
              <a:t> </a:t>
            </a:r>
            <a:r>
              <a:rPr sz="1750" spc="5">
                <a:latin typeface="Arial"/>
                <a:cs typeface="Arial"/>
              </a:rPr>
              <a:t>ulla</a:t>
            </a:r>
            <a:r>
              <a:rPr sz="1750" spc="-5">
                <a:latin typeface="Arial"/>
                <a:cs typeface="Arial"/>
              </a:rPr>
              <a:t> </a:t>
            </a:r>
            <a:r>
              <a:rPr sz="1750" spc="10">
                <a:latin typeface="Arial"/>
                <a:cs typeface="Arial"/>
              </a:rPr>
              <a:t>mcorper</a:t>
            </a:r>
            <a:r>
              <a:rPr sz="1750" spc="-10">
                <a:latin typeface="Arial"/>
                <a:cs typeface="Arial"/>
              </a:rPr>
              <a:t> </a:t>
            </a:r>
            <a:r>
              <a:rPr sz="1750" spc="10">
                <a:latin typeface="Arial"/>
                <a:cs typeface="Arial"/>
              </a:rPr>
              <a:t>suscipit</a:t>
            </a:r>
            <a:r>
              <a:rPr sz="1750" spc="-5">
                <a:latin typeface="Arial"/>
                <a:cs typeface="Arial"/>
              </a:rPr>
              <a:t> </a:t>
            </a:r>
            <a:r>
              <a:rPr sz="1750" spc="5">
                <a:latin typeface="Arial"/>
                <a:cs typeface="Arial"/>
              </a:rPr>
              <a:t>lob- </a:t>
            </a:r>
            <a:r>
              <a:rPr sz="1750" spc="-470">
                <a:latin typeface="Arial"/>
                <a:cs typeface="Arial"/>
              </a:rPr>
              <a:t> </a:t>
            </a:r>
            <a:r>
              <a:rPr sz="1750" spc="5">
                <a:latin typeface="Arial"/>
                <a:cs typeface="Arial"/>
              </a:rPr>
              <a:t>ortis</a:t>
            </a:r>
            <a:r>
              <a:rPr sz="1750">
                <a:latin typeface="Arial"/>
                <a:cs typeface="Arial"/>
              </a:rPr>
              <a:t> </a:t>
            </a:r>
            <a:r>
              <a:rPr sz="1750" spc="5">
                <a:latin typeface="Arial"/>
                <a:cs typeface="Arial"/>
              </a:rPr>
              <a:t>nisl</a:t>
            </a:r>
            <a:r>
              <a:rPr sz="1750">
                <a:latin typeface="Arial"/>
                <a:cs typeface="Arial"/>
              </a:rPr>
              <a:t> </a:t>
            </a:r>
            <a:r>
              <a:rPr sz="1750" spc="5">
                <a:latin typeface="Arial"/>
                <a:cs typeface="Arial"/>
              </a:rPr>
              <a:t>ut aliquip</a:t>
            </a:r>
            <a:endParaRPr sz="1750">
              <a:latin typeface="Arial"/>
              <a:cs typeface="Arial"/>
            </a:endParaRPr>
          </a:p>
        </p:txBody>
      </p:sp>
      <p:sp>
        <p:nvSpPr>
          <p:cNvPr id="8" name="object 95">
            <a:extLst>
              <a:ext uri="{FF2B5EF4-FFF2-40B4-BE49-F238E27FC236}">
                <a16:creationId xmlns:a16="http://schemas.microsoft.com/office/drawing/2014/main" id="{B5502967-C5BF-934C-A762-7E3DA5A2BDF6}"/>
              </a:ext>
            </a:extLst>
          </p:cNvPr>
          <p:cNvSpPr txBox="1"/>
          <p:nvPr/>
        </p:nvSpPr>
        <p:spPr>
          <a:xfrm>
            <a:off x="11037264" y="6976517"/>
            <a:ext cx="2218690" cy="476884"/>
          </a:xfrm>
          <a:prstGeom prst="rect">
            <a:avLst/>
          </a:prstGeom>
        </p:spPr>
        <p:txBody>
          <a:bodyPr vert="horz" wrap="square" lIns="0" tIns="13970" rIns="0" bIns="0" rtlCol="0">
            <a:spAutoFit/>
          </a:bodyPr>
          <a:lstStyle/>
          <a:p>
            <a:pPr marL="12700">
              <a:lnSpc>
                <a:spcPct val="100000"/>
              </a:lnSpc>
              <a:spcBef>
                <a:spcPts val="110"/>
              </a:spcBef>
            </a:pPr>
            <a:r>
              <a:rPr sz="2950" b="1">
                <a:latin typeface="Arial"/>
                <a:cs typeface="Arial"/>
              </a:rPr>
              <a:t>NOMBRE</a:t>
            </a:r>
            <a:r>
              <a:rPr sz="2950" b="1" spc="-65">
                <a:latin typeface="Arial"/>
                <a:cs typeface="Arial"/>
              </a:rPr>
              <a:t> </a:t>
            </a:r>
            <a:r>
              <a:rPr sz="2950" b="1">
                <a:latin typeface="Arial"/>
                <a:cs typeface="Arial"/>
              </a:rPr>
              <a:t>02</a:t>
            </a:r>
            <a:endParaRPr sz="2950">
              <a:latin typeface="Arial"/>
              <a:cs typeface="Arial"/>
            </a:endParaRPr>
          </a:p>
        </p:txBody>
      </p:sp>
      <p:sp>
        <p:nvSpPr>
          <p:cNvPr id="9" name="object 96">
            <a:extLst>
              <a:ext uri="{FF2B5EF4-FFF2-40B4-BE49-F238E27FC236}">
                <a16:creationId xmlns:a16="http://schemas.microsoft.com/office/drawing/2014/main" id="{C5D1D63C-16D8-A84C-8A90-8F8537555927}"/>
              </a:ext>
            </a:extLst>
          </p:cNvPr>
          <p:cNvSpPr/>
          <p:nvPr/>
        </p:nvSpPr>
        <p:spPr>
          <a:xfrm>
            <a:off x="11740464" y="7645748"/>
            <a:ext cx="751840" cy="60325"/>
          </a:xfrm>
          <a:custGeom>
            <a:avLst/>
            <a:gdLst/>
            <a:ahLst/>
            <a:cxnLst/>
            <a:rect l="l" t="t" r="r" b="b"/>
            <a:pathLst>
              <a:path w="751840" h="60325">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p:spPr>
        <p:txBody>
          <a:bodyPr wrap="square" lIns="0" tIns="0" rIns="0" bIns="0" rtlCol="0"/>
          <a:lstStyle/>
          <a:p>
            <a:endParaRPr/>
          </a:p>
        </p:txBody>
      </p:sp>
      <p:sp>
        <p:nvSpPr>
          <p:cNvPr id="10" name="object 97">
            <a:extLst>
              <a:ext uri="{FF2B5EF4-FFF2-40B4-BE49-F238E27FC236}">
                <a16:creationId xmlns:a16="http://schemas.microsoft.com/office/drawing/2014/main" id="{39120280-3C8A-334A-8740-3A5BC97AF081}"/>
              </a:ext>
            </a:extLst>
          </p:cNvPr>
          <p:cNvSpPr txBox="1"/>
          <p:nvPr/>
        </p:nvSpPr>
        <p:spPr>
          <a:xfrm>
            <a:off x="14403930" y="7790894"/>
            <a:ext cx="3135630" cy="1379220"/>
          </a:xfrm>
          <a:prstGeom prst="rect">
            <a:avLst/>
          </a:prstGeom>
        </p:spPr>
        <p:txBody>
          <a:bodyPr vert="horz" wrap="square" lIns="0" tIns="12065" rIns="0" bIns="0" rtlCol="0">
            <a:spAutoFit/>
          </a:bodyPr>
          <a:lstStyle/>
          <a:p>
            <a:pPr marL="12700" marR="5080" indent="-635" algn="ctr">
              <a:lnSpc>
                <a:spcPct val="126899"/>
              </a:lnSpc>
              <a:spcBef>
                <a:spcPts val="95"/>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 tation</a:t>
            </a:r>
            <a:r>
              <a:rPr sz="1750" spc="-10">
                <a:latin typeface="Arial"/>
                <a:cs typeface="Arial"/>
              </a:rPr>
              <a:t> </a:t>
            </a:r>
            <a:r>
              <a:rPr sz="1750" spc="5">
                <a:latin typeface="Arial"/>
                <a:cs typeface="Arial"/>
              </a:rPr>
              <a:t>ulla</a:t>
            </a:r>
            <a:r>
              <a:rPr sz="1750" spc="-5">
                <a:latin typeface="Arial"/>
                <a:cs typeface="Arial"/>
              </a:rPr>
              <a:t> </a:t>
            </a:r>
            <a:r>
              <a:rPr sz="1750" spc="10">
                <a:latin typeface="Arial"/>
                <a:cs typeface="Arial"/>
              </a:rPr>
              <a:t>mcorper</a:t>
            </a:r>
            <a:r>
              <a:rPr sz="1750" spc="-10">
                <a:latin typeface="Arial"/>
                <a:cs typeface="Arial"/>
              </a:rPr>
              <a:t> </a:t>
            </a:r>
            <a:r>
              <a:rPr sz="1750" spc="10">
                <a:latin typeface="Arial"/>
                <a:cs typeface="Arial"/>
              </a:rPr>
              <a:t>suscipit</a:t>
            </a:r>
            <a:r>
              <a:rPr sz="1750" spc="-5">
                <a:latin typeface="Arial"/>
                <a:cs typeface="Arial"/>
              </a:rPr>
              <a:t> </a:t>
            </a:r>
            <a:r>
              <a:rPr sz="1750" spc="5">
                <a:latin typeface="Arial"/>
                <a:cs typeface="Arial"/>
              </a:rPr>
              <a:t>lob- </a:t>
            </a:r>
            <a:r>
              <a:rPr sz="1750" spc="-470">
                <a:latin typeface="Arial"/>
                <a:cs typeface="Arial"/>
              </a:rPr>
              <a:t> </a:t>
            </a:r>
            <a:r>
              <a:rPr sz="1750" spc="5">
                <a:latin typeface="Arial"/>
                <a:cs typeface="Arial"/>
              </a:rPr>
              <a:t>ortis</a:t>
            </a:r>
            <a:r>
              <a:rPr sz="1750">
                <a:latin typeface="Arial"/>
                <a:cs typeface="Arial"/>
              </a:rPr>
              <a:t> </a:t>
            </a:r>
            <a:r>
              <a:rPr sz="1750" spc="5">
                <a:latin typeface="Arial"/>
                <a:cs typeface="Arial"/>
              </a:rPr>
              <a:t>nisl</a:t>
            </a:r>
            <a:r>
              <a:rPr sz="1750">
                <a:latin typeface="Arial"/>
                <a:cs typeface="Arial"/>
              </a:rPr>
              <a:t> </a:t>
            </a:r>
            <a:r>
              <a:rPr sz="1750" spc="5">
                <a:latin typeface="Arial"/>
                <a:cs typeface="Arial"/>
              </a:rPr>
              <a:t>ut aliquip</a:t>
            </a:r>
            <a:endParaRPr sz="1750">
              <a:latin typeface="Arial"/>
              <a:cs typeface="Arial"/>
            </a:endParaRPr>
          </a:p>
        </p:txBody>
      </p:sp>
      <p:sp>
        <p:nvSpPr>
          <p:cNvPr id="11" name="object 98">
            <a:extLst>
              <a:ext uri="{FF2B5EF4-FFF2-40B4-BE49-F238E27FC236}">
                <a16:creationId xmlns:a16="http://schemas.microsoft.com/office/drawing/2014/main" id="{0F24FF6E-FA1D-6C4A-B24E-00B5DD83CDAC}"/>
              </a:ext>
            </a:extLst>
          </p:cNvPr>
          <p:cNvSpPr txBox="1"/>
          <p:nvPr/>
        </p:nvSpPr>
        <p:spPr>
          <a:xfrm>
            <a:off x="14827724" y="6976517"/>
            <a:ext cx="2218690" cy="476884"/>
          </a:xfrm>
          <a:prstGeom prst="rect">
            <a:avLst/>
          </a:prstGeom>
        </p:spPr>
        <p:txBody>
          <a:bodyPr vert="horz" wrap="square" lIns="0" tIns="13970" rIns="0" bIns="0" rtlCol="0">
            <a:spAutoFit/>
          </a:bodyPr>
          <a:lstStyle/>
          <a:p>
            <a:pPr marL="12700">
              <a:lnSpc>
                <a:spcPct val="100000"/>
              </a:lnSpc>
              <a:spcBef>
                <a:spcPts val="110"/>
              </a:spcBef>
            </a:pPr>
            <a:r>
              <a:rPr sz="2950" b="1">
                <a:latin typeface="Arial"/>
                <a:cs typeface="Arial"/>
              </a:rPr>
              <a:t>NOMBRE</a:t>
            </a:r>
            <a:r>
              <a:rPr sz="2950" b="1" spc="-65">
                <a:latin typeface="Arial"/>
                <a:cs typeface="Arial"/>
              </a:rPr>
              <a:t> </a:t>
            </a:r>
            <a:r>
              <a:rPr sz="2950" b="1">
                <a:latin typeface="Arial"/>
                <a:cs typeface="Arial"/>
              </a:rPr>
              <a:t>03</a:t>
            </a:r>
            <a:endParaRPr sz="2950">
              <a:latin typeface="Arial"/>
              <a:cs typeface="Arial"/>
            </a:endParaRPr>
          </a:p>
        </p:txBody>
      </p:sp>
      <p:sp>
        <p:nvSpPr>
          <p:cNvPr id="12" name="object 99">
            <a:extLst>
              <a:ext uri="{FF2B5EF4-FFF2-40B4-BE49-F238E27FC236}">
                <a16:creationId xmlns:a16="http://schemas.microsoft.com/office/drawing/2014/main" id="{43F2F9D4-7A23-D745-B86A-7D0842DF4E10}"/>
              </a:ext>
            </a:extLst>
          </p:cNvPr>
          <p:cNvSpPr/>
          <p:nvPr/>
        </p:nvSpPr>
        <p:spPr>
          <a:xfrm>
            <a:off x="15593745" y="7645748"/>
            <a:ext cx="751840" cy="60325"/>
          </a:xfrm>
          <a:custGeom>
            <a:avLst/>
            <a:gdLst/>
            <a:ahLst/>
            <a:cxnLst/>
            <a:rect l="l" t="t" r="r" b="b"/>
            <a:pathLst>
              <a:path w="751840" h="60325">
                <a:moveTo>
                  <a:pt x="751281" y="0"/>
                </a:moveTo>
                <a:lnTo>
                  <a:pt x="0" y="0"/>
                </a:lnTo>
                <a:lnTo>
                  <a:pt x="0" y="23914"/>
                </a:lnTo>
                <a:lnTo>
                  <a:pt x="0" y="36080"/>
                </a:lnTo>
                <a:lnTo>
                  <a:pt x="0" y="60109"/>
                </a:lnTo>
                <a:lnTo>
                  <a:pt x="751281" y="60109"/>
                </a:lnTo>
                <a:lnTo>
                  <a:pt x="751281" y="36080"/>
                </a:lnTo>
                <a:lnTo>
                  <a:pt x="751281" y="23914"/>
                </a:lnTo>
                <a:lnTo>
                  <a:pt x="751281" y="0"/>
                </a:lnTo>
                <a:close/>
              </a:path>
            </a:pathLst>
          </a:custGeom>
          <a:solidFill>
            <a:srgbClr val="FEB620"/>
          </a:solidFill>
        </p:spPr>
        <p:txBody>
          <a:bodyPr wrap="square" lIns="0" tIns="0" rIns="0" bIns="0" rtlCol="0"/>
          <a:lstStyle/>
          <a:p>
            <a:endParaRPr/>
          </a:p>
        </p:txBody>
      </p:sp>
      <p:pic>
        <p:nvPicPr>
          <p:cNvPr id="14" name="Imagen 13">
            <a:extLst>
              <a:ext uri="{FF2B5EF4-FFF2-40B4-BE49-F238E27FC236}">
                <a16:creationId xmlns:a16="http://schemas.microsoft.com/office/drawing/2014/main" id="{2B90CAEB-2F71-F34B-B1F6-9DE0ECF1D8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38357" y="870093"/>
            <a:ext cx="9604214" cy="6075658"/>
          </a:xfrm>
          <a:prstGeom prst="rect">
            <a:avLst/>
          </a:prstGeom>
        </p:spPr>
      </p:pic>
    </p:spTree>
    <p:extLst>
      <p:ext uri="{BB962C8B-B14F-4D97-AF65-F5344CB8AC3E}">
        <p14:creationId xmlns:p14="http://schemas.microsoft.com/office/powerpoint/2010/main" val="991108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E59C990-002F-7449-A24F-E2F4FB64B956}"/>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E971459C-F222-F849-B1A1-E1FE66806822}"/>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3940723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50CAFDD6-0EF2-7745-8520-42787B7C79A9}"/>
              </a:ext>
            </a:extLst>
          </p:cNvPr>
          <p:cNvSpPr>
            <a:spLocks noGrp="1"/>
          </p:cNvSpPr>
          <p:nvPr>
            <p:ph type="body" sz="quarter" idx="10"/>
          </p:nvPr>
        </p:nvSpPr>
        <p:spPr/>
        <p:txBody>
          <a:bodyPr/>
          <a:lstStyle/>
          <a:p>
            <a:endParaRPr lang="es-CL"/>
          </a:p>
        </p:txBody>
      </p:sp>
      <p:sp>
        <p:nvSpPr>
          <p:cNvPr id="29" name="Marcador de texto 28">
            <a:extLst>
              <a:ext uri="{FF2B5EF4-FFF2-40B4-BE49-F238E27FC236}">
                <a16:creationId xmlns:a16="http://schemas.microsoft.com/office/drawing/2014/main" id="{C28C92FC-C4C3-4A4F-8D84-B1999796151F}"/>
              </a:ext>
            </a:extLst>
          </p:cNvPr>
          <p:cNvSpPr>
            <a:spLocks noGrp="1"/>
          </p:cNvSpPr>
          <p:nvPr>
            <p:ph type="body" sz="quarter" idx="12"/>
          </p:nvPr>
        </p:nvSpPr>
        <p:spPr/>
        <p:txBody>
          <a:bodyPr/>
          <a:lstStyle/>
          <a:p>
            <a:endParaRPr lang="es-CL"/>
          </a:p>
        </p:txBody>
      </p:sp>
      <p:sp>
        <p:nvSpPr>
          <p:cNvPr id="4" name="object 5">
            <a:extLst>
              <a:ext uri="{FF2B5EF4-FFF2-40B4-BE49-F238E27FC236}">
                <a16:creationId xmlns:a16="http://schemas.microsoft.com/office/drawing/2014/main" id="{4B136286-6BA1-8D41-97A9-9E7FF40CC893}"/>
              </a:ext>
            </a:extLst>
          </p:cNvPr>
          <p:cNvSpPr txBox="1"/>
          <p:nvPr/>
        </p:nvSpPr>
        <p:spPr>
          <a:xfrm>
            <a:off x="5876091" y="5859630"/>
            <a:ext cx="3522979" cy="2036445"/>
          </a:xfrm>
          <a:prstGeom prst="rect">
            <a:avLst/>
          </a:prstGeom>
        </p:spPr>
        <p:txBody>
          <a:bodyPr vert="horz" wrap="square" lIns="0" tIns="13970" rIns="0" bIns="0" rtlCol="0">
            <a:spAutoFit/>
          </a:bodyPr>
          <a:lstStyle/>
          <a:p>
            <a:pPr marL="20320" algn="ctr">
              <a:lnSpc>
                <a:spcPct val="100000"/>
              </a:lnSpc>
              <a:spcBef>
                <a:spcPts val="110"/>
              </a:spcBef>
            </a:pPr>
            <a:r>
              <a:rPr sz="2950" b="1">
                <a:latin typeface="Arial"/>
                <a:cs typeface="Arial"/>
              </a:rPr>
              <a:t>NOMBRE</a:t>
            </a:r>
            <a:r>
              <a:rPr sz="2950" b="1" spc="-20">
                <a:latin typeface="Arial"/>
                <a:cs typeface="Arial"/>
              </a:rPr>
              <a:t> </a:t>
            </a:r>
            <a:r>
              <a:rPr sz="2950" b="1">
                <a:latin typeface="Arial"/>
                <a:cs typeface="Arial"/>
              </a:rPr>
              <a:t>01</a:t>
            </a:r>
            <a:endParaRPr sz="2950">
              <a:latin typeface="Arial"/>
              <a:cs typeface="Arial"/>
            </a:endParaRPr>
          </a:p>
          <a:p>
            <a:pPr marL="12700" marR="5080" indent="635" algn="ctr">
              <a:lnSpc>
                <a:spcPct val="126899"/>
              </a:lnSpc>
              <a:spcBef>
                <a:spcPts val="1620"/>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tation </a:t>
            </a:r>
            <a:r>
              <a:rPr sz="1750" spc="15">
                <a:latin typeface="Arial"/>
                <a:cs typeface="Arial"/>
              </a:rPr>
              <a:t> </a:t>
            </a:r>
            <a:r>
              <a:rPr sz="1750" spc="5">
                <a:latin typeface="Arial"/>
                <a:cs typeface="Arial"/>
              </a:rPr>
              <a:t>ulla </a:t>
            </a:r>
            <a:r>
              <a:rPr sz="1750" spc="10">
                <a:latin typeface="Arial"/>
                <a:cs typeface="Arial"/>
              </a:rPr>
              <a:t>mcorper suscipit </a:t>
            </a:r>
            <a:r>
              <a:rPr sz="1750" spc="5">
                <a:latin typeface="Arial"/>
                <a:cs typeface="Arial"/>
              </a:rPr>
              <a:t>lobortis nisl ut </a:t>
            </a:r>
            <a:r>
              <a:rPr sz="1750" spc="-475">
                <a:latin typeface="Arial"/>
                <a:cs typeface="Arial"/>
              </a:rPr>
              <a:t> </a:t>
            </a:r>
            <a:r>
              <a:rPr sz="1750" spc="5">
                <a:latin typeface="Arial"/>
                <a:cs typeface="Arial"/>
              </a:rPr>
              <a:t>aliquip</a:t>
            </a:r>
            <a:endParaRPr sz="1750">
              <a:latin typeface="Arial"/>
              <a:cs typeface="Arial"/>
            </a:endParaRPr>
          </a:p>
        </p:txBody>
      </p:sp>
      <p:sp>
        <p:nvSpPr>
          <p:cNvPr id="5" name="object 6">
            <a:extLst>
              <a:ext uri="{FF2B5EF4-FFF2-40B4-BE49-F238E27FC236}">
                <a16:creationId xmlns:a16="http://schemas.microsoft.com/office/drawing/2014/main" id="{EFF923BD-7896-FD48-AA2F-150A0BB6EC02}"/>
              </a:ext>
            </a:extLst>
          </p:cNvPr>
          <p:cNvSpPr txBox="1"/>
          <p:nvPr/>
        </p:nvSpPr>
        <p:spPr>
          <a:xfrm>
            <a:off x="10504499" y="5859630"/>
            <a:ext cx="3522979" cy="2036445"/>
          </a:xfrm>
          <a:prstGeom prst="rect">
            <a:avLst/>
          </a:prstGeom>
        </p:spPr>
        <p:txBody>
          <a:bodyPr vert="horz" wrap="square" lIns="0" tIns="13970" rIns="0" bIns="0" rtlCol="0">
            <a:spAutoFit/>
          </a:bodyPr>
          <a:lstStyle/>
          <a:p>
            <a:pPr marL="777875">
              <a:lnSpc>
                <a:spcPct val="100000"/>
              </a:lnSpc>
              <a:spcBef>
                <a:spcPts val="110"/>
              </a:spcBef>
            </a:pPr>
            <a:r>
              <a:rPr sz="2950" b="1">
                <a:latin typeface="Arial"/>
                <a:cs typeface="Arial"/>
              </a:rPr>
              <a:t>NOMBRE</a:t>
            </a:r>
            <a:r>
              <a:rPr sz="2950" b="1" spc="-20">
                <a:latin typeface="Arial"/>
                <a:cs typeface="Arial"/>
              </a:rPr>
              <a:t> </a:t>
            </a:r>
            <a:r>
              <a:rPr sz="2950" b="1">
                <a:latin typeface="Arial"/>
                <a:cs typeface="Arial"/>
              </a:rPr>
              <a:t>02</a:t>
            </a:r>
            <a:endParaRPr sz="2950">
              <a:latin typeface="Arial"/>
              <a:cs typeface="Arial"/>
            </a:endParaRPr>
          </a:p>
          <a:p>
            <a:pPr marL="12065" marR="5080" indent="635" algn="ctr">
              <a:lnSpc>
                <a:spcPct val="126899"/>
              </a:lnSpc>
              <a:spcBef>
                <a:spcPts val="1620"/>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tation </a:t>
            </a:r>
            <a:r>
              <a:rPr sz="1750" spc="15">
                <a:latin typeface="Arial"/>
                <a:cs typeface="Arial"/>
              </a:rPr>
              <a:t> </a:t>
            </a:r>
            <a:r>
              <a:rPr sz="1750" spc="5">
                <a:latin typeface="Arial"/>
                <a:cs typeface="Arial"/>
              </a:rPr>
              <a:t>ulla </a:t>
            </a:r>
            <a:r>
              <a:rPr sz="1750" spc="10">
                <a:latin typeface="Arial"/>
                <a:cs typeface="Arial"/>
              </a:rPr>
              <a:t>mcorper suscipit </a:t>
            </a:r>
            <a:r>
              <a:rPr sz="1750" spc="5">
                <a:latin typeface="Arial"/>
                <a:cs typeface="Arial"/>
              </a:rPr>
              <a:t>lobortis nisl ut </a:t>
            </a:r>
            <a:r>
              <a:rPr sz="1750" spc="-475">
                <a:latin typeface="Arial"/>
                <a:cs typeface="Arial"/>
              </a:rPr>
              <a:t> </a:t>
            </a:r>
            <a:r>
              <a:rPr sz="1750" spc="5">
                <a:latin typeface="Arial"/>
                <a:cs typeface="Arial"/>
              </a:rPr>
              <a:t>aliquip</a:t>
            </a:r>
            <a:endParaRPr sz="1750">
              <a:latin typeface="Arial"/>
              <a:cs typeface="Arial"/>
            </a:endParaRPr>
          </a:p>
        </p:txBody>
      </p:sp>
      <p:sp>
        <p:nvSpPr>
          <p:cNvPr id="6" name="object 7">
            <a:extLst>
              <a:ext uri="{FF2B5EF4-FFF2-40B4-BE49-F238E27FC236}">
                <a16:creationId xmlns:a16="http://schemas.microsoft.com/office/drawing/2014/main" id="{246D6E84-F22F-B44C-9C93-4FB0A7027970}"/>
              </a:ext>
            </a:extLst>
          </p:cNvPr>
          <p:cNvSpPr txBox="1"/>
          <p:nvPr/>
        </p:nvSpPr>
        <p:spPr>
          <a:xfrm>
            <a:off x="15132918" y="5859630"/>
            <a:ext cx="3522979" cy="2036445"/>
          </a:xfrm>
          <a:prstGeom prst="rect">
            <a:avLst/>
          </a:prstGeom>
        </p:spPr>
        <p:txBody>
          <a:bodyPr vert="horz" wrap="square" lIns="0" tIns="13970" rIns="0" bIns="0" rtlCol="0">
            <a:spAutoFit/>
          </a:bodyPr>
          <a:lstStyle/>
          <a:p>
            <a:pPr marL="698500">
              <a:lnSpc>
                <a:spcPct val="100000"/>
              </a:lnSpc>
              <a:spcBef>
                <a:spcPts val="110"/>
              </a:spcBef>
            </a:pPr>
            <a:r>
              <a:rPr sz="2950" b="1">
                <a:latin typeface="Arial"/>
                <a:cs typeface="Arial"/>
              </a:rPr>
              <a:t>NOMBRE</a:t>
            </a:r>
            <a:r>
              <a:rPr sz="2950" b="1" spc="-20">
                <a:latin typeface="Arial"/>
                <a:cs typeface="Arial"/>
              </a:rPr>
              <a:t> </a:t>
            </a:r>
            <a:r>
              <a:rPr sz="2950" b="1">
                <a:latin typeface="Arial"/>
                <a:cs typeface="Arial"/>
              </a:rPr>
              <a:t>03</a:t>
            </a:r>
            <a:endParaRPr sz="2950">
              <a:latin typeface="Arial"/>
              <a:cs typeface="Arial"/>
            </a:endParaRPr>
          </a:p>
          <a:p>
            <a:pPr marL="12700" marR="5080" indent="635" algn="ctr">
              <a:lnSpc>
                <a:spcPct val="126899"/>
              </a:lnSpc>
              <a:spcBef>
                <a:spcPts val="1620"/>
              </a:spcBef>
            </a:pPr>
            <a:r>
              <a:rPr sz="1750" spc="10">
                <a:latin typeface="Arial"/>
                <a:cs typeface="Arial"/>
              </a:rPr>
              <a:t>Ut </a:t>
            </a:r>
            <a:r>
              <a:rPr sz="1750" spc="5">
                <a:latin typeface="Arial"/>
                <a:cs typeface="Arial"/>
              </a:rPr>
              <a:t>wisi </a:t>
            </a:r>
            <a:r>
              <a:rPr sz="1750" spc="10">
                <a:latin typeface="Arial"/>
                <a:cs typeface="Arial"/>
              </a:rPr>
              <a:t>enim ad minim mannt </a:t>
            </a:r>
            <a:r>
              <a:rPr sz="1750" spc="15">
                <a:latin typeface="Arial"/>
                <a:cs typeface="Arial"/>
              </a:rPr>
              <a:t> </a:t>
            </a:r>
            <a:r>
              <a:rPr sz="1750" spc="10">
                <a:latin typeface="Arial"/>
                <a:cs typeface="Arial"/>
              </a:rPr>
              <a:t>veniam, </a:t>
            </a:r>
            <a:r>
              <a:rPr sz="1750" spc="5">
                <a:latin typeface="Arial"/>
                <a:cs typeface="Arial"/>
              </a:rPr>
              <a:t>quis nostrud exerci </a:t>
            </a:r>
            <a:r>
              <a:rPr sz="1750" spc="10">
                <a:latin typeface="Arial"/>
                <a:cs typeface="Arial"/>
              </a:rPr>
              <a:t>tation </a:t>
            </a:r>
            <a:r>
              <a:rPr sz="1750" spc="15">
                <a:latin typeface="Arial"/>
                <a:cs typeface="Arial"/>
              </a:rPr>
              <a:t> </a:t>
            </a:r>
            <a:r>
              <a:rPr sz="1750" spc="5">
                <a:latin typeface="Arial"/>
                <a:cs typeface="Arial"/>
              </a:rPr>
              <a:t>ulla </a:t>
            </a:r>
            <a:r>
              <a:rPr sz="1750" spc="10">
                <a:latin typeface="Arial"/>
                <a:cs typeface="Arial"/>
              </a:rPr>
              <a:t>mcorper suscipit </a:t>
            </a:r>
            <a:r>
              <a:rPr sz="1750" spc="5">
                <a:latin typeface="Arial"/>
                <a:cs typeface="Arial"/>
              </a:rPr>
              <a:t>lobortis nisl ut </a:t>
            </a:r>
            <a:r>
              <a:rPr sz="1750" spc="-475">
                <a:latin typeface="Arial"/>
                <a:cs typeface="Arial"/>
              </a:rPr>
              <a:t> </a:t>
            </a:r>
            <a:r>
              <a:rPr sz="1750" spc="5">
                <a:latin typeface="Arial"/>
                <a:cs typeface="Arial"/>
              </a:rPr>
              <a:t>aliquip</a:t>
            </a:r>
            <a:endParaRPr sz="1750">
              <a:latin typeface="Arial"/>
              <a:cs typeface="Arial"/>
            </a:endParaRPr>
          </a:p>
        </p:txBody>
      </p:sp>
      <p:grpSp>
        <p:nvGrpSpPr>
          <p:cNvPr id="7" name="object 8">
            <a:extLst>
              <a:ext uri="{FF2B5EF4-FFF2-40B4-BE49-F238E27FC236}">
                <a16:creationId xmlns:a16="http://schemas.microsoft.com/office/drawing/2014/main" id="{276D70CA-4EC6-8446-8D8E-AAAD7CDD6BF4}"/>
              </a:ext>
            </a:extLst>
          </p:cNvPr>
          <p:cNvGrpSpPr/>
          <p:nvPr/>
        </p:nvGrpSpPr>
        <p:grpSpPr>
          <a:xfrm>
            <a:off x="16350116" y="4700415"/>
            <a:ext cx="1105535" cy="915035"/>
            <a:chOff x="16350116" y="4700415"/>
            <a:chExt cx="1105535" cy="915035"/>
          </a:xfrm>
        </p:grpSpPr>
        <p:sp>
          <p:nvSpPr>
            <p:cNvPr id="8" name="object 9">
              <a:extLst>
                <a:ext uri="{FF2B5EF4-FFF2-40B4-BE49-F238E27FC236}">
                  <a16:creationId xmlns:a16="http://schemas.microsoft.com/office/drawing/2014/main" id="{5E08397C-5380-B044-883E-70A63D1E1FDF}"/>
                </a:ext>
              </a:extLst>
            </p:cNvPr>
            <p:cNvSpPr/>
            <p:nvPr/>
          </p:nvSpPr>
          <p:spPr>
            <a:xfrm>
              <a:off x="16775812" y="4713503"/>
              <a:ext cx="539750" cy="762000"/>
            </a:xfrm>
            <a:custGeom>
              <a:avLst/>
              <a:gdLst/>
              <a:ahLst/>
              <a:cxnLst/>
              <a:rect l="l" t="t" r="r" b="b"/>
              <a:pathLst>
                <a:path w="539750" h="762000">
                  <a:moveTo>
                    <a:pt x="539575" y="761746"/>
                  </a:moveTo>
                  <a:lnTo>
                    <a:pt x="0" y="571312"/>
                  </a:lnTo>
                  <a:lnTo>
                    <a:pt x="0" y="174570"/>
                  </a:lnTo>
                  <a:lnTo>
                    <a:pt x="539575" y="0"/>
                  </a:lnTo>
                  <a:lnTo>
                    <a:pt x="539575" y="761746"/>
                  </a:lnTo>
                  <a:close/>
                </a:path>
              </a:pathLst>
            </a:custGeom>
            <a:ln w="26177">
              <a:solidFill>
                <a:srgbClr val="000000"/>
              </a:solidFill>
            </a:ln>
          </p:spPr>
          <p:txBody>
            <a:bodyPr wrap="square" lIns="0" tIns="0" rIns="0" bIns="0" rtlCol="0"/>
            <a:lstStyle/>
            <a:p>
              <a:endParaRPr/>
            </a:p>
          </p:txBody>
        </p:sp>
        <p:sp>
          <p:nvSpPr>
            <p:cNvPr id="9" name="object 10">
              <a:extLst>
                <a:ext uri="{FF2B5EF4-FFF2-40B4-BE49-F238E27FC236}">
                  <a16:creationId xmlns:a16="http://schemas.microsoft.com/office/drawing/2014/main" id="{DDDC7260-B0B4-7C49-B79B-42912528BDF8}"/>
                </a:ext>
              </a:extLst>
            </p:cNvPr>
            <p:cNvSpPr/>
            <p:nvPr/>
          </p:nvSpPr>
          <p:spPr>
            <a:xfrm>
              <a:off x="16363205" y="4888069"/>
              <a:ext cx="412750" cy="396875"/>
            </a:xfrm>
            <a:custGeom>
              <a:avLst/>
              <a:gdLst/>
              <a:ahLst/>
              <a:cxnLst/>
              <a:rect l="l" t="t" r="r" b="b"/>
              <a:pathLst>
                <a:path w="412750" h="396875">
                  <a:moveTo>
                    <a:pt x="67914" y="396741"/>
                  </a:moveTo>
                  <a:lnTo>
                    <a:pt x="412605" y="396741"/>
                  </a:lnTo>
                  <a:lnTo>
                    <a:pt x="412605" y="0"/>
                  </a:lnTo>
                  <a:lnTo>
                    <a:pt x="67914" y="0"/>
                  </a:lnTo>
                  <a:lnTo>
                    <a:pt x="41479" y="5338"/>
                  </a:lnTo>
                  <a:lnTo>
                    <a:pt x="19892" y="19897"/>
                  </a:lnTo>
                  <a:lnTo>
                    <a:pt x="5337" y="41488"/>
                  </a:lnTo>
                  <a:lnTo>
                    <a:pt x="0" y="67924"/>
                  </a:lnTo>
                  <a:lnTo>
                    <a:pt x="0" y="328838"/>
                  </a:lnTo>
                  <a:lnTo>
                    <a:pt x="5337" y="355271"/>
                  </a:lnTo>
                  <a:lnTo>
                    <a:pt x="19892" y="376855"/>
                  </a:lnTo>
                  <a:lnTo>
                    <a:pt x="41479" y="391406"/>
                  </a:lnTo>
                  <a:lnTo>
                    <a:pt x="67914" y="396741"/>
                  </a:lnTo>
                  <a:close/>
                </a:path>
              </a:pathLst>
            </a:custGeom>
            <a:ln w="26177">
              <a:solidFill>
                <a:srgbClr val="000000"/>
              </a:solidFill>
            </a:ln>
          </p:spPr>
          <p:txBody>
            <a:bodyPr wrap="square" lIns="0" tIns="0" rIns="0" bIns="0" rtlCol="0"/>
            <a:lstStyle/>
            <a:p>
              <a:endParaRPr/>
            </a:p>
          </p:txBody>
        </p:sp>
        <p:pic>
          <p:nvPicPr>
            <p:cNvPr id="10" name="object 11">
              <a:extLst>
                <a:ext uri="{FF2B5EF4-FFF2-40B4-BE49-F238E27FC236}">
                  <a16:creationId xmlns:a16="http://schemas.microsoft.com/office/drawing/2014/main" id="{7629CF9A-3683-F648-ADBD-33652DB051A9}"/>
                </a:ext>
              </a:extLst>
            </p:cNvPr>
            <p:cNvPicPr/>
            <p:nvPr/>
          </p:nvPicPr>
          <p:blipFill>
            <a:blip r:embed="rId2" cstate="email">
              <a:extLst>
                <a:ext uri="{28A0092B-C50C-407E-A947-70E740481C1C}">
                  <a14:useLocalDpi xmlns:a14="http://schemas.microsoft.com/office/drawing/2010/main"/>
                </a:ext>
              </a:extLst>
            </a:blip>
            <a:stretch>
              <a:fillRect/>
            </a:stretch>
          </p:blipFill>
          <p:spPr>
            <a:xfrm>
              <a:off x="17302303" y="4986072"/>
              <a:ext cx="153126" cy="200747"/>
            </a:xfrm>
            <a:prstGeom prst="rect">
              <a:avLst/>
            </a:prstGeom>
          </p:spPr>
        </p:pic>
        <p:sp>
          <p:nvSpPr>
            <p:cNvPr id="11" name="object 12">
              <a:extLst>
                <a:ext uri="{FF2B5EF4-FFF2-40B4-BE49-F238E27FC236}">
                  <a16:creationId xmlns:a16="http://schemas.microsoft.com/office/drawing/2014/main" id="{7B03A36E-CD0C-6F47-A835-A03B405C4804}"/>
                </a:ext>
              </a:extLst>
            </p:cNvPr>
            <p:cNvSpPr/>
            <p:nvPr/>
          </p:nvSpPr>
          <p:spPr>
            <a:xfrm>
              <a:off x="16521906" y="5284816"/>
              <a:ext cx="190500" cy="317500"/>
            </a:xfrm>
            <a:custGeom>
              <a:avLst/>
              <a:gdLst/>
              <a:ahLst/>
              <a:cxnLst/>
              <a:rect l="l" t="t" r="r" b="b"/>
              <a:pathLst>
                <a:path w="190500" h="317500">
                  <a:moveTo>
                    <a:pt x="190433" y="317393"/>
                  </a:moveTo>
                  <a:lnTo>
                    <a:pt x="63474" y="317393"/>
                  </a:lnTo>
                  <a:lnTo>
                    <a:pt x="0" y="0"/>
                  </a:lnTo>
                  <a:lnTo>
                    <a:pt x="126959" y="0"/>
                  </a:lnTo>
                  <a:lnTo>
                    <a:pt x="190433" y="317393"/>
                  </a:lnTo>
                  <a:close/>
                </a:path>
              </a:pathLst>
            </a:custGeom>
            <a:ln w="26177">
              <a:solidFill>
                <a:srgbClr val="000000"/>
              </a:solidFill>
            </a:ln>
          </p:spPr>
          <p:txBody>
            <a:bodyPr wrap="square" lIns="0" tIns="0" rIns="0" bIns="0" rtlCol="0"/>
            <a:lstStyle/>
            <a:p>
              <a:endParaRPr/>
            </a:p>
          </p:txBody>
        </p:sp>
      </p:grpSp>
      <p:grpSp>
        <p:nvGrpSpPr>
          <p:cNvPr id="12" name="object 13">
            <a:extLst>
              <a:ext uri="{FF2B5EF4-FFF2-40B4-BE49-F238E27FC236}">
                <a16:creationId xmlns:a16="http://schemas.microsoft.com/office/drawing/2014/main" id="{A8D3F175-65B5-5D4A-A912-A82FB3180212}"/>
              </a:ext>
            </a:extLst>
          </p:cNvPr>
          <p:cNvGrpSpPr/>
          <p:nvPr/>
        </p:nvGrpSpPr>
        <p:grpSpPr>
          <a:xfrm>
            <a:off x="7129216" y="4550929"/>
            <a:ext cx="1037590" cy="1000760"/>
            <a:chOff x="7129216" y="4550929"/>
            <a:chExt cx="1037590" cy="1000760"/>
          </a:xfrm>
        </p:grpSpPr>
        <p:sp>
          <p:nvSpPr>
            <p:cNvPr id="13" name="object 14">
              <a:extLst>
                <a:ext uri="{FF2B5EF4-FFF2-40B4-BE49-F238E27FC236}">
                  <a16:creationId xmlns:a16="http://schemas.microsoft.com/office/drawing/2014/main" id="{B88530AF-734D-0A42-85E6-64EF4A13588D}"/>
                </a:ext>
              </a:extLst>
            </p:cNvPr>
            <p:cNvSpPr/>
            <p:nvPr/>
          </p:nvSpPr>
          <p:spPr>
            <a:xfrm>
              <a:off x="7389468" y="4564018"/>
              <a:ext cx="763905" cy="727710"/>
            </a:xfrm>
            <a:custGeom>
              <a:avLst/>
              <a:gdLst/>
              <a:ahLst/>
              <a:cxnLst/>
              <a:rect l="l" t="t" r="r" b="b"/>
              <a:pathLst>
                <a:path w="763904" h="727710">
                  <a:moveTo>
                    <a:pt x="0" y="495934"/>
                  </a:moveTo>
                  <a:lnTo>
                    <a:pt x="210473" y="175252"/>
                  </a:lnTo>
                  <a:lnTo>
                    <a:pt x="448047" y="33426"/>
                  </a:lnTo>
                  <a:lnTo>
                    <a:pt x="642262" y="0"/>
                  </a:lnTo>
                  <a:lnTo>
                    <a:pt x="722658" y="4515"/>
                  </a:lnTo>
                  <a:lnTo>
                    <a:pt x="763760" y="292230"/>
                  </a:lnTo>
                  <a:lnTo>
                    <a:pt x="726272" y="463413"/>
                  </a:lnTo>
                  <a:lnTo>
                    <a:pt x="564125" y="585814"/>
                  </a:lnTo>
                  <a:lnTo>
                    <a:pt x="231249" y="727184"/>
                  </a:lnTo>
                  <a:lnTo>
                    <a:pt x="0" y="495934"/>
                  </a:lnTo>
                  <a:close/>
                </a:path>
              </a:pathLst>
            </a:custGeom>
            <a:ln w="26177">
              <a:solidFill>
                <a:srgbClr val="000000"/>
              </a:solidFill>
            </a:ln>
          </p:spPr>
          <p:txBody>
            <a:bodyPr wrap="square" lIns="0" tIns="0" rIns="0" bIns="0" rtlCol="0"/>
            <a:lstStyle/>
            <a:p>
              <a:endParaRPr/>
            </a:p>
          </p:txBody>
        </p:sp>
        <p:sp>
          <p:nvSpPr>
            <p:cNvPr id="14" name="object 15">
              <a:extLst>
                <a:ext uri="{FF2B5EF4-FFF2-40B4-BE49-F238E27FC236}">
                  <a16:creationId xmlns:a16="http://schemas.microsoft.com/office/drawing/2014/main" id="{5673FC6F-B3F8-734A-80F5-B8BA95876E17}"/>
                </a:ext>
              </a:extLst>
            </p:cNvPr>
            <p:cNvSpPr/>
            <p:nvPr/>
          </p:nvSpPr>
          <p:spPr>
            <a:xfrm>
              <a:off x="7291555" y="5059952"/>
              <a:ext cx="329565" cy="329565"/>
            </a:xfrm>
            <a:custGeom>
              <a:avLst/>
              <a:gdLst/>
              <a:ahLst/>
              <a:cxnLst/>
              <a:rect l="l" t="t" r="r" b="b"/>
              <a:pathLst>
                <a:path w="329565" h="329564">
                  <a:moveTo>
                    <a:pt x="329162" y="231249"/>
                  </a:moveTo>
                  <a:lnTo>
                    <a:pt x="97913" y="0"/>
                  </a:lnTo>
                  <a:lnTo>
                    <a:pt x="0" y="40093"/>
                  </a:lnTo>
                  <a:lnTo>
                    <a:pt x="289069" y="329162"/>
                  </a:lnTo>
                  <a:lnTo>
                    <a:pt x="329162" y="231249"/>
                  </a:lnTo>
                  <a:close/>
                </a:path>
              </a:pathLst>
            </a:custGeom>
            <a:ln w="26177">
              <a:solidFill>
                <a:srgbClr val="000000"/>
              </a:solidFill>
            </a:ln>
          </p:spPr>
          <p:txBody>
            <a:bodyPr wrap="square" lIns="0" tIns="0" rIns="0" bIns="0" rtlCol="0"/>
            <a:lstStyle/>
            <a:p>
              <a:endParaRPr/>
            </a:p>
          </p:txBody>
        </p:sp>
        <p:sp>
          <p:nvSpPr>
            <p:cNvPr id="15" name="object 16">
              <a:extLst>
                <a:ext uri="{FF2B5EF4-FFF2-40B4-BE49-F238E27FC236}">
                  <a16:creationId xmlns:a16="http://schemas.microsoft.com/office/drawing/2014/main" id="{097CD52C-8E1A-1446-BF90-781C15557E2E}"/>
                </a:ext>
              </a:extLst>
            </p:cNvPr>
            <p:cNvSpPr/>
            <p:nvPr/>
          </p:nvSpPr>
          <p:spPr>
            <a:xfrm>
              <a:off x="7685966" y="4749414"/>
              <a:ext cx="245745" cy="245745"/>
            </a:xfrm>
            <a:custGeom>
              <a:avLst/>
              <a:gdLst/>
              <a:ahLst/>
              <a:cxnLst/>
              <a:rect l="l" t="t" r="r" b="b"/>
              <a:pathLst>
                <a:path w="245745" h="245745">
                  <a:moveTo>
                    <a:pt x="209357" y="209367"/>
                  </a:moveTo>
                  <a:lnTo>
                    <a:pt x="168793" y="236302"/>
                  </a:lnTo>
                  <a:lnTo>
                    <a:pt x="122646" y="245280"/>
                  </a:lnTo>
                  <a:lnTo>
                    <a:pt x="76498" y="236302"/>
                  </a:lnTo>
                  <a:lnTo>
                    <a:pt x="35928" y="209367"/>
                  </a:lnTo>
                  <a:lnTo>
                    <a:pt x="8982" y="168797"/>
                  </a:lnTo>
                  <a:lnTo>
                    <a:pt x="0" y="122648"/>
                  </a:lnTo>
                  <a:lnTo>
                    <a:pt x="8982" y="76498"/>
                  </a:lnTo>
                  <a:lnTo>
                    <a:pt x="35928" y="35928"/>
                  </a:lnTo>
                  <a:lnTo>
                    <a:pt x="76498" y="8982"/>
                  </a:lnTo>
                  <a:lnTo>
                    <a:pt x="122646" y="0"/>
                  </a:lnTo>
                  <a:lnTo>
                    <a:pt x="168793" y="8982"/>
                  </a:lnTo>
                  <a:lnTo>
                    <a:pt x="209357" y="35928"/>
                  </a:lnTo>
                  <a:lnTo>
                    <a:pt x="236297" y="76498"/>
                  </a:lnTo>
                  <a:lnTo>
                    <a:pt x="245277" y="122648"/>
                  </a:lnTo>
                  <a:lnTo>
                    <a:pt x="236297" y="168797"/>
                  </a:lnTo>
                  <a:lnTo>
                    <a:pt x="209357" y="209367"/>
                  </a:lnTo>
                  <a:close/>
                </a:path>
              </a:pathLst>
            </a:custGeom>
            <a:ln w="26177">
              <a:solidFill>
                <a:srgbClr val="000000"/>
              </a:solidFill>
            </a:ln>
          </p:spPr>
          <p:txBody>
            <a:bodyPr wrap="square" lIns="0" tIns="0" rIns="0" bIns="0" rtlCol="0"/>
            <a:lstStyle/>
            <a:p>
              <a:endParaRPr/>
            </a:p>
          </p:txBody>
        </p:sp>
        <p:sp>
          <p:nvSpPr>
            <p:cNvPr id="16" name="object 17">
              <a:extLst>
                <a:ext uri="{FF2B5EF4-FFF2-40B4-BE49-F238E27FC236}">
                  <a16:creationId xmlns:a16="http://schemas.microsoft.com/office/drawing/2014/main" id="{F8722F6F-3085-D54F-8202-F7163F806571}"/>
                </a:ext>
              </a:extLst>
            </p:cNvPr>
            <p:cNvSpPr/>
            <p:nvPr/>
          </p:nvSpPr>
          <p:spPr>
            <a:xfrm>
              <a:off x="7709036" y="5171503"/>
              <a:ext cx="168275" cy="259715"/>
            </a:xfrm>
            <a:custGeom>
              <a:avLst/>
              <a:gdLst/>
              <a:ahLst/>
              <a:cxnLst/>
              <a:rect l="l" t="t" r="r" b="b"/>
              <a:pathLst>
                <a:path w="168275" h="259714">
                  <a:moveTo>
                    <a:pt x="142215" y="0"/>
                  </a:moveTo>
                  <a:lnTo>
                    <a:pt x="164703" y="103188"/>
                  </a:lnTo>
                  <a:lnTo>
                    <a:pt x="167806" y="164621"/>
                  </a:lnTo>
                  <a:lnTo>
                    <a:pt x="147569" y="208635"/>
                  </a:lnTo>
                  <a:lnTo>
                    <a:pt x="100038" y="259562"/>
                  </a:lnTo>
                  <a:lnTo>
                    <a:pt x="0" y="79861"/>
                  </a:lnTo>
                </a:path>
              </a:pathLst>
            </a:custGeom>
            <a:ln w="26177">
              <a:solidFill>
                <a:srgbClr val="000000"/>
              </a:solidFill>
            </a:ln>
          </p:spPr>
          <p:txBody>
            <a:bodyPr wrap="square" lIns="0" tIns="0" rIns="0" bIns="0" rtlCol="0"/>
            <a:lstStyle/>
            <a:p>
              <a:endParaRPr/>
            </a:p>
          </p:txBody>
        </p:sp>
        <p:sp>
          <p:nvSpPr>
            <p:cNvPr id="17" name="object 18">
              <a:extLst>
                <a:ext uri="{FF2B5EF4-FFF2-40B4-BE49-F238E27FC236}">
                  <a16:creationId xmlns:a16="http://schemas.microsoft.com/office/drawing/2014/main" id="{8B850193-3274-B04A-B2A0-1934934D9216}"/>
                </a:ext>
              </a:extLst>
            </p:cNvPr>
            <p:cNvSpPr/>
            <p:nvPr/>
          </p:nvSpPr>
          <p:spPr>
            <a:xfrm>
              <a:off x="7249595" y="4803819"/>
              <a:ext cx="259715" cy="168275"/>
            </a:xfrm>
            <a:custGeom>
              <a:avLst/>
              <a:gdLst/>
              <a:ahLst/>
              <a:cxnLst/>
              <a:rect l="l" t="t" r="r" b="b"/>
              <a:pathLst>
                <a:path w="259715" h="168275">
                  <a:moveTo>
                    <a:pt x="259562" y="25600"/>
                  </a:moveTo>
                  <a:lnTo>
                    <a:pt x="156374" y="3105"/>
                  </a:lnTo>
                  <a:lnTo>
                    <a:pt x="94940" y="0"/>
                  </a:lnTo>
                  <a:lnTo>
                    <a:pt x="50927" y="20235"/>
                  </a:lnTo>
                  <a:lnTo>
                    <a:pt x="0" y="67766"/>
                  </a:lnTo>
                  <a:lnTo>
                    <a:pt x="179701" y="167805"/>
                  </a:lnTo>
                </a:path>
              </a:pathLst>
            </a:custGeom>
            <a:ln w="26177">
              <a:solidFill>
                <a:srgbClr val="000000"/>
              </a:solidFill>
            </a:ln>
          </p:spPr>
          <p:txBody>
            <a:bodyPr wrap="square" lIns="0" tIns="0" rIns="0" bIns="0" rtlCol="0"/>
            <a:lstStyle/>
            <a:p>
              <a:endParaRPr/>
            </a:p>
          </p:txBody>
        </p:sp>
        <p:sp>
          <p:nvSpPr>
            <p:cNvPr id="18" name="object 19">
              <a:extLst>
                <a:ext uri="{FF2B5EF4-FFF2-40B4-BE49-F238E27FC236}">
                  <a16:creationId xmlns:a16="http://schemas.microsoft.com/office/drawing/2014/main" id="{1CA903E6-AF77-A640-AC0A-3375B92477F7}"/>
                </a:ext>
              </a:extLst>
            </p:cNvPr>
            <p:cNvSpPr/>
            <p:nvPr/>
          </p:nvSpPr>
          <p:spPr>
            <a:xfrm>
              <a:off x="7165678" y="5331296"/>
              <a:ext cx="357505" cy="207645"/>
            </a:xfrm>
            <a:custGeom>
              <a:avLst/>
              <a:gdLst/>
              <a:ahLst/>
              <a:cxnLst/>
              <a:rect l="l" t="t" r="r" b="b"/>
              <a:pathLst>
                <a:path w="357504" h="207645">
                  <a:moveTo>
                    <a:pt x="357130" y="0"/>
                  </a:moveTo>
                  <a:lnTo>
                    <a:pt x="325546" y="132435"/>
                  </a:lnTo>
                  <a:lnTo>
                    <a:pt x="277817" y="195715"/>
                  </a:lnTo>
                  <a:lnTo>
                    <a:pt x="180462" y="207059"/>
                  </a:lnTo>
                  <a:lnTo>
                    <a:pt x="0" y="183690"/>
                  </a:lnTo>
                </a:path>
              </a:pathLst>
            </a:custGeom>
            <a:ln w="26177">
              <a:solidFill>
                <a:srgbClr val="000000"/>
              </a:solidFill>
            </a:ln>
          </p:spPr>
          <p:txBody>
            <a:bodyPr wrap="square" lIns="0" tIns="0" rIns="0" bIns="0" rtlCol="0"/>
            <a:lstStyle/>
            <a:p>
              <a:endParaRPr/>
            </a:p>
          </p:txBody>
        </p:sp>
        <p:sp>
          <p:nvSpPr>
            <p:cNvPr id="19" name="object 20">
              <a:extLst>
                <a:ext uri="{FF2B5EF4-FFF2-40B4-BE49-F238E27FC236}">
                  <a16:creationId xmlns:a16="http://schemas.microsoft.com/office/drawing/2014/main" id="{46AA0068-1156-B544-8234-7DFD68506624}"/>
                </a:ext>
              </a:extLst>
            </p:cNvPr>
            <p:cNvSpPr/>
            <p:nvPr/>
          </p:nvSpPr>
          <p:spPr>
            <a:xfrm>
              <a:off x="7142304" y="5157861"/>
              <a:ext cx="207645" cy="357505"/>
            </a:xfrm>
            <a:custGeom>
              <a:avLst/>
              <a:gdLst/>
              <a:ahLst/>
              <a:cxnLst/>
              <a:rect l="l" t="t" r="r" b="b"/>
              <a:pathLst>
                <a:path w="207645" h="357504">
                  <a:moveTo>
                    <a:pt x="207070" y="0"/>
                  </a:moveTo>
                  <a:lnTo>
                    <a:pt x="74628" y="31583"/>
                  </a:lnTo>
                  <a:lnTo>
                    <a:pt x="11345" y="79311"/>
                  </a:lnTo>
                  <a:lnTo>
                    <a:pt x="0" y="176663"/>
                  </a:lnTo>
                  <a:lnTo>
                    <a:pt x="23369" y="357120"/>
                  </a:lnTo>
                </a:path>
              </a:pathLst>
            </a:custGeom>
            <a:ln w="26177">
              <a:solidFill>
                <a:srgbClr val="000000"/>
              </a:solidFill>
            </a:ln>
          </p:spPr>
          <p:txBody>
            <a:bodyPr wrap="square" lIns="0" tIns="0" rIns="0" bIns="0" rtlCol="0"/>
            <a:lstStyle/>
            <a:p>
              <a:endParaRPr/>
            </a:p>
          </p:txBody>
        </p:sp>
      </p:grpSp>
      <p:grpSp>
        <p:nvGrpSpPr>
          <p:cNvPr id="20" name="object 21">
            <a:extLst>
              <a:ext uri="{FF2B5EF4-FFF2-40B4-BE49-F238E27FC236}">
                <a16:creationId xmlns:a16="http://schemas.microsoft.com/office/drawing/2014/main" id="{44C2D025-4875-C546-8C61-7784BCC659F9}"/>
              </a:ext>
            </a:extLst>
          </p:cNvPr>
          <p:cNvGrpSpPr/>
          <p:nvPr/>
        </p:nvGrpSpPr>
        <p:grpSpPr>
          <a:xfrm>
            <a:off x="11696848" y="4766564"/>
            <a:ext cx="1105535" cy="810260"/>
            <a:chOff x="11696848" y="4766564"/>
            <a:chExt cx="1105535" cy="810260"/>
          </a:xfrm>
        </p:grpSpPr>
        <p:sp>
          <p:nvSpPr>
            <p:cNvPr id="21" name="object 22">
              <a:extLst>
                <a:ext uri="{FF2B5EF4-FFF2-40B4-BE49-F238E27FC236}">
                  <a16:creationId xmlns:a16="http://schemas.microsoft.com/office/drawing/2014/main" id="{98E9054A-3FBE-3C43-9DD1-DD8FC67E57CF}"/>
                </a:ext>
              </a:extLst>
            </p:cNvPr>
            <p:cNvSpPr/>
            <p:nvPr/>
          </p:nvSpPr>
          <p:spPr>
            <a:xfrm>
              <a:off x="12266514" y="5009030"/>
              <a:ext cx="333375" cy="419734"/>
            </a:xfrm>
            <a:custGeom>
              <a:avLst/>
              <a:gdLst/>
              <a:ahLst/>
              <a:cxnLst/>
              <a:rect l="l" t="t" r="r" b="b"/>
              <a:pathLst>
                <a:path w="333375" h="419735">
                  <a:moveTo>
                    <a:pt x="2837" y="0"/>
                  </a:moveTo>
                  <a:lnTo>
                    <a:pt x="314189" y="311351"/>
                  </a:lnTo>
                  <a:lnTo>
                    <a:pt x="328142" y="332357"/>
                  </a:lnTo>
                  <a:lnTo>
                    <a:pt x="332793" y="356244"/>
                  </a:lnTo>
                  <a:lnTo>
                    <a:pt x="328142" y="380129"/>
                  </a:lnTo>
                  <a:lnTo>
                    <a:pt x="314189" y="401129"/>
                  </a:lnTo>
                  <a:lnTo>
                    <a:pt x="293192" y="415076"/>
                  </a:lnTo>
                  <a:lnTo>
                    <a:pt x="269305" y="419725"/>
                  </a:lnTo>
                  <a:lnTo>
                    <a:pt x="245419" y="415076"/>
                  </a:lnTo>
                  <a:lnTo>
                    <a:pt x="224422" y="401129"/>
                  </a:lnTo>
                  <a:lnTo>
                    <a:pt x="0" y="176696"/>
                  </a:lnTo>
                </a:path>
              </a:pathLst>
            </a:custGeom>
            <a:ln w="26177">
              <a:solidFill>
                <a:srgbClr val="000000"/>
              </a:solidFill>
            </a:ln>
          </p:spPr>
          <p:txBody>
            <a:bodyPr wrap="square" lIns="0" tIns="0" rIns="0" bIns="0" rtlCol="0"/>
            <a:lstStyle/>
            <a:p>
              <a:endParaRPr/>
            </a:p>
          </p:txBody>
        </p:sp>
        <p:sp>
          <p:nvSpPr>
            <p:cNvPr id="22" name="object 23">
              <a:extLst>
                <a:ext uri="{FF2B5EF4-FFF2-40B4-BE49-F238E27FC236}">
                  <a16:creationId xmlns:a16="http://schemas.microsoft.com/office/drawing/2014/main" id="{4C651AB7-AF54-AA45-9886-3A4D880B188E}"/>
                </a:ext>
              </a:extLst>
            </p:cNvPr>
            <p:cNvSpPr/>
            <p:nvPr/>
          </p:nvSpPr>
          <p:spPr>
            <a:xfrm>
              <a:off x="12176731" y="5185727"/>
              <a:ext cx="288290" cy="288290"/>
            </a:xfrm>
            <a:custGeom>
              <a:avLst/>
              <a:gdLst/>
              <a:ahLst/>
              <a:cxnLst/>
              <a:rect l="l" t="t" r="r" b="b"/>
              <a:pathLst>
                <a:path w="288290" h="288289">
                  <a:moveTo>
                    <a:pt x="89777" y="0"/>
                  </a:moveTo>
                  <a:lnTo>
                    <a:pt x="269311" y="179544"/>
                  </a:lnTo>
                  <a:lnTo>
                    <a:pt x="283264" y="200547"/>
                  </a:lnTo>
                  <a:lnTo>
                    <a:pt x="287915" y="224436"/>
                  </a:lnTo>
                  <a:lnTo>
                    <a:pt x="283264" y="248324"/>
                  </a:lnTo>
                  <a:lnTo>
                    <a:pt x="269311" y="269321"/>
                  </a:lnTo>
                  <a:lnTo>
                    <a:pt x="248314" y="283262"/>
                  </a:lnTo>
                  <a:lnTo>
                    <a:pt x="224427" y="287910"/>
                  </a:lnTo>
                  <a:lnTo>
                    <a:pt x="200541" y="283262"/>
                  </a:lnTo>
                  <a:lnTo>
                    <a:pt x="179544" y="269321"/>
                  </a:lnTo>
                  <a:lnTo>
                    <a:pt x="0" y="89777"/>
                  </a:lnTo>
                </a:path>
              </a:pathLst>
            </a:custGeom>
            <a:ln w="26177">
              <a:solidFill>
                <a:srgbClr val="000000"/>
              </a:solidFill>
            </a:ln>
          </p:spPr>
          <p:txBody>
            <a:bodyPr wrap="square" lIns="0" tIns="0" rIns="0" bIns="0" rtlCol="0"/>
            <a:lstStyle/>
            <a:p>
              <a:endParaRPr/>
            </a:p>
          </p:txBody>
        </p:sp>
        <p:sp>
          <p:nvSpPr>
            <p:cNvPr id="23" name="object 24">
              <a:extLst>
                <a:ext uri="{FF2B5EF4-FFF2-40B4-BE49-F238E27FC236}">
                  <a16:creationId xmlns:a16="http://schemas.microsoft.com/office/drawing/2014/main" id="{B827F652-9F2C-B64B-ACD1-CB90A70D6AC7}"/>
                </a:ext>
              </a:extLst>
            </p:cNvPr>
            <p:cNvSpPr/>
            <p:nvPr/>
          </p:nvSpPr>
          <p:spPr>
            <a:xfrm>
              <a:off x="12086962" y="5275506"/>
              <a:ext cx="243204" cy="243204"/>
            </a:xfrm>
            <a:custGeom>
              <a:avLst/>
              <a:gdLst/>
              <a:ahLst/>
              <a:cxnLst/>
              <a:rect l="l" t="t" r="r" b="b"/>
              <a:pathLst>
                <a:path w="243204" h="243204">
                  <a:moveTo>
                    <a:pt x="89766" y="0"/>
                  </a:moveTo>
                  <a:lnTo>
                    <a:pt x="224422" y="134645"/>
                  </a:lnTo>
                  <a:lnTo>
                    <a:pt x="238375" y="155651"/>
                  </a:lnTo>
                  <a:lnTo>
                    <a:pt x="243026" y="179539"/>
                  </a:lnTo>
                  <a:lnTo>
                    <a:pt x="238375" y="203427"/>
                  </a:lnTo>
                  <a:lnTo>
                    <a:pt x="224422" y="224432"/>
                  </a:lnTo>
                  <a:lnTo>
                    <a:pt x="203425" y="238374"/>
                  </a:lnTo>
                  <a:lnTo>
                    <a:pt x="179539" y="243021"/>
                  </a:lnTo>
                  <a:lnTo>
                    <a:pt x="155652" y="238374"/>
                  </a:lnTo>
                  <a:lnTo>
                    <a:pt x="134655" y="224432"/>
                  </a:lnTo>
                  <a:lnTo>
                    <a:pt x="0" y="89766"/>
                  </a:lnTo>
                </a:path>
              </a:pathLst>
            </a:custGeom>
            <a:ln w="26177">
              <a:solidFill>
                <a:srgbClr val="000000"/>
              </a:solidFill>
            </a:ln>
          </p:spPr>
          <p:txBody>
            <a:bodyPr wrap="square" lIns="0" tIns="0" rIns="0" bIns="0" rtlCol="0"/>
            <a:lstStyle/>
            <a:p>
              <a:endParaRPr/>
            </a:p>
          </p:txBody>
        </p:sp>
        <p:sp>
          <p:nvSpPr>
            <p:cNvPr id="24" name="object 25">
              <a:extLst>
                <a:ext uri="{FF2B5EF4-FFF2-40B4-BE49-F238E27FC236}">
                  <a16:creationId xmlns:a16="http://schemas.microsoft.com/office/drawing/2014/main" id="{63F237A9-8376-8F4A-8D42-A0B6667EC82B}"/>
                </a:ext>
              </a:extLst>
            </p:cNvPr>
            <p:cNvSpPr/>
            <p:nvPr/>
          </p:nvSpPr>
          <p:spPr>
            <a:xfrm>
              <a:off x="11788392" y="4800977"/>
              <a:ext cx="407034" cy="762635"/>
            </a:xfrm>
            <a:custGeom>
              <a:avLst/>
              <a:gdLst/>
              <a:ahLst/>
              <a:cxnLst/>
              <a:rect l="l" t="t" r="r" b="b"/>
              <a:pathLst>
                <a:path w="407034" h="762635">
                  <a:moveTo>
                    <a:pt x="298566" y="564298"/>
                  </a:moveTo>
                  <a:lnTo>
                    <a:pt x="388333" y="654065"/>
                  </a:lnTo>
                  <a:lnTo>
                    <a:pt x="402280" y="675061"/>
                  </a:lnTo>
                  <a:lnTo>
                    <a:pt x="406930" y="698948"/>
                  </a:lnTo>
                  <a:lnTo>
                    <a:pt x="402280" y="722835"/>
                  </a:lnTo>
                  <a:lnTo>
                    <a:pt x="388333" y="743832"/>
                  </a:lnTo>
                  <a:lnTo>
                    <a:pt x="367336" y="757785"/>
                  </a:lnTo>
                  <a:lnTo>
                    <a:pt x="343450" y="762436"/>
                  </a:lnTo>
                  <a:lnTo>
                    <a:pt x="319563" y="757785"/>
                  </a:lnTo>
                  <a:lnTo>
                    <a:pt x="298566" y="743832"/>
                  </a:lnTo>
                  <a:lnTo>
                    <a:pt x="0" y="508519"/>
                  </a:lnTo>
                  <a:lnTo>
                    <a:pt x="44574" y="95914"/>
                  </a:lnTo>
                  <a:lnTo>
                    <a:pt x="144562" y="28938"/>
                  </a:lnTo>
                  <a:lnTo>
                    <a:pt x="206881" y="0"/>
                  </a:lnTo>
                  <a:lnTo>
                    <a:pt x="257620" y="3147"/>
                  </a:lnTo>
                  <a:lnTo>
                    <a:pt x="322869" y="32429"/>
                  </a:lnTo>
                </a:path>
              </a:pathLst>
            </a:custGeom>
            <a:ln w="26177">
              <a:solidFill>
                <a:srgbClr val="000000"/>
              </a:solidFill>
            </a:ln>
          </p:spPr>
          <p:txBody>
            <a:bodyPr wrap="square" lIns="0" tIns="0" rIns="0" bIns="0" rtlCol="0"/>
            <a:lstStyle/>
            <a:p>
              <a:endParaRPr/>
            </a:p>
          </p:txBody>
        </p:sp>
        <p:sp>
          <p:nvSpPr>
            <p:cNvPr id="25" name="object 26">
              <a:extLst>
                <a:ext uri="{FF2B5EF4-FFF2-40B4-BE49-F238E27FC236}">
                  <a16:creationId xmlns:a16="http://schemas.microsoft.com/office/drawing/2014/main" id="{2C06C919-854C-2941-B9C7-3C7FAD75FB28}"/>
                </a:ext>
              </a:extLst>
            </p:cNvPr>
            <p:cNvSpPr/>
            <p:nvPr/>
          </p:nvSpPr>
          <p:spPr>
            <a:xfrm>
              <a:off x="12013107" y="4779653"/>
              <a:ext cx="681355" cy="561975"/>
            </a:xfrm>
            <a:custGeom>
              <a:avLst/>
              <a:gdLst/>
              <a:ahLst/>
              <a:cxnLst/>
              <a:rect l="l" t="t" r="r" b="b"/>
              <a:pathLst>
                <a:path w="681354" h="561975">
                  <a:moveTo>
                    <a:pt x="299877" y="148973"/>
                  </a:moveTo>
                  <a:lnTo>
                    <a:pt x="250405" y="210464"/>
                  </a:lnTo>
                  <a:lnTo>
                    <a:pt x="204243" y="252038"/>
                  </a:lnTo>
                  <a:lnTo>
                    <a:pt x="161664" y="276622"/>
                  </a:lnTo>
                  <a:lnTo>
                    <a:pt x="122939" y="287139"/>
                  </a:lnTo>
                  <a:lnTo>
                    <a:pt x="88340" y="286515"/>
                  </a:lnTo>
                  <a:lnTo>
                    <a:pt x="32607" y="263545"/>
                  </a:lnTo>
                  <a:lnTo>
                    <a:pt x="890" y="216475"/>
                  </a:lnTo>
                  <a:lnTo>
                    <a:pt x="0" y="188018"/>
                  </a:lnTo>
                  <a:lnTo>
                    <a:pt x="9906" y="160303"/>
                  </a:lnTo>
                  <a:lnTo>
                    <a:pt x="45576" y="107671"/>
                  </a:lnTo>
                  <a:lnTo>
                    <a:pt x="83022" y="66804"/>
                  </a:lnTo>
                  <a:lnTo>
                    <a:pt x="121870" y="36653"/>
                  </a:lnTo>
                  <a:lnTo>
                    <a:pt x="161744" y="16168"/>
                  </a:lnTo>
                  <a:lnTo>
                    <a:pt x="202268" y="4300"/>
                  </a:lnTo>
                  <a:lnTo>
                    <a:pt x="243067" y="0"/>
                  </a:lnTo>
                  <a:lnTo>
                    <a:pt x="283764" y="2218"/>
                  </a:lnTo>
                  <a:lnTo>
                    <a:pt x="323984" y="9906"/>
                  </a:lnTo>
                  <a:lnTo>
                    <a:pt x="363351" y="22014"/>
                  </a:lnTo>
                  <a:lnTo>
                    <a:pt x="492792" y="77064"/>
                  </a:lnTo>
                  <a:lnTo>
                    <a:pt x="565696" y="105333"/>
                  </a:lnTo>
                  <a:lnTo>
                    <a:pt x="608844" y="115748"/>
                  </a:lnTo>
                  <a:lnTo>
                    <a:pt x="649018" y="117236"/>
                  </a:lnTo>
                  <a:lnTo>
                    <a:pt x="680755" y="529841"/>
                  </a:lnTo>
                  <a:lnTo>
                    <a:pt x="581481" y="561578"/>
                  </a:lnTo>
                </a:path>
              </a:pathLst>
            </a:custGeom>
            <a:ln w="26177">
              <a:solidFill>
                <a:srgbClr val="000000"/>
              </a:solidFill>
            </a:ln>
          </p:spPr>
          <p:txBody>
            <a:bodyPr wrap="square" lIns="0" tIns="0" rIns="0" bIns="0" rtlCol="0"/>
            <a:lstStyle/>
            <a:p>
              <a:endParaRPr/>
            </a:p>
          </p:txBody>
        </p:sp>
        <p:sp>
          <p:nvSpPr>
            <p:cNvPr id="26" name="object 27">
              <a:extLst>
                <a:ext uri="{FF2B5EF4-FFF2-40B4-BE49-F238E27FC236}">
                  <a16:creationId xmlns:a16="http://schemas.microsoft.com/office/drawing/2014/main" id="{84D4F118-140D-8448-B006-608A37F9F44A}"/>
                </a:ext>
              </a:extLst>
            </p:cNvPr>
            <p:cNvSpPr/>
            <p:nvPr/>
          </p:nvSpPr>
          <p:spPr>
            <a:xfrm>
              <a:off x="12662122" y="4865143"/>
              <a:ext cx="127000" cy="444500"/>
            </a:xfrm>
            <a:custGeom>
              <a:avLst/>
              <a:gdLst/>
              <a:ahLst/>
              <a:cxnLst/>
              <a:rect l="l" t="t" r="r" b="b"/>
              <a:pathLst>
                <a:path w="127000" h="444500">
                  <a:moveTo>
                    <a:pt x="126959" y="444352"/>
                  </a:moveTo>
                  <a:lnTo>
                    <a:pt x="31737" y="444352"/>
                  </a:lnTo>
                  <a:lnTo>
                    <a:pt x="0" y="31747"/>
                  </a:lnTo>
                  <a:lnTo>
                    <a:pt x="126959" y="0"/>
                  </a:lnTo>
                  <a:lnTo>
                    <a:pt x="126959" y="444352"/>
                  </a:lnTo>
                  <a:close/>
                </a:path>
              </a:pathLst>
            </a:custGeom>
            <a:ln w="26177">
              <a:solidFill>
                <a:srgbClr val="000000"/>
              </a:solidFill>
            </a:ln>
          </p:spPr>
          <p:txBody>
            <a:bodyPr wrap="square" lIns="0" tIns="0" rIns="0" bIns="0" rtlCol="0"/>
            <a:lstStyle/>
            <a:p>
              <a:endParaRPr/>
            </a:p>
          </p:txBody>
        </p:sp>
        <p:sp>
          <p:nvSpPr>
            <p:cNvPr id="27" name="object 28">
              <a:extLst>
                <a:ext uri="{FF2B5EF4-FFF2-40B4-BE49-F238E27FC236}">
                  <a16:creationId xmlns:a16="http://schemas.microsoft.com/office/drawing/2014/main" id="{D1D9CF36-3EFB-7647-B9BE-E816AE6BB903}"/>
                </a:ext>
              </a:extLst>
            </p:cNvPr>
            <p:cNvSpPr/>
            <p:nvPr/>
          </p:nvSpPr>
          <p:spPr>
            <a:xfrm>
              <a:off x="11709936" y="4865143"/>
              <a:ext cx="123189" cy="444500"/>
            </a:xfrm>
            <a:custGeom>
              <a:avLst/>
              <a:gdLst/>
              <a:ahLst/>
              <a:cxnLst/>
              <a:rect l="l" t="t" r="r" b="b"/>
              <a:pathLst>
                <a:path w="123190" h="444500">
                  <a:moveTo>
                    <a:pt x="0" y="444352"/>
                  </a:moveTo>
                  <a:lnTo>
                    <a:pt x="78458" y="444352"/>
                  </a:lnTo>
                  <a:lnTo>
                    <a:pt x="123032" y="31747"/>
                  </a:lnTo>
                  <a:lnTo>
                    <a:pt x="0" y="0"/>
                  </a:lnTo>
                  <a:lnTo>
                    <a:pt x="0" y="444352"/>
                  </a:lnTo>
                  <a:close/>
                </a:path>
              </a:pathLst>
            </a:custGeom>
            <a:ln w="26177">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1317273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Marcador de texto 70">
            <a:extLst>
              <a:ext uri="{FF2B5EF4-FFF2-40B4-BE49-F238E27FC236}">
                <a16:creationId xmlns:a16="http://schemas.microsoft.com/office/drawing/2014/main" id="{B42DDC2F-EDC7-6C43-BCAA-C6060CFA45D8}"/>
              </a:ext>
            </a:extLst>
          </p:cNvPr>
          <p:cNvSpPr>
            <a:spLocks noGrp="1"/>
          </p:cNvSpPr>
          <p:nvPr>
            <p:ph type="body" sz="quarter" idx="10"/>
          </p:nvPr>
        </p:nvSpPr>
        <p:spPr/>
        <p:txBody>
          <a:bodyPr/>
          <a:lstStyle/>
          <a:p>
            <a:endParaRPr lang="es-CL"/>
          </a:p>
        </p:txBody>
      </p:sp>
      <p:sp>
        <p:nvSpPr>
          <p:cNvPr id="72" name="Marcador de texto 71">
            <a:extLst>
              <a:ext uri="{FF2B5EF4-FFF2-40B4-BE49-F238E27FC236}">
                <a16:creationId xmlns:a16="http://schemas.microsoft.com/office/drawing/2014/main" id="{58E5678C-C63D-5E40-9AB1-B3F22E019FFA}"/>
              </a:ext>
            </a:extLst>
          </p:cNvPr>
          <p:cNvSpPr>
            <a:spLocks noGrp="1"/>
          </p:cNvSpPr>
          <p:nvPr>
            <p:ph type="body" sz="quarter" idx="12"/>
          </p:nvPr>
        </p:nvSpPr>
        <p:spPr/>
        <p:txBody>
          <a:bodyPr/>
          <a:lstStyle/>
          <a:p>
            <a:endParaRPr lang="es-CL"/>
          </a:p>
        </p:txBody>
      </p:sp>
      <p:grpSp>
        <p:nvGrpSpPr>
          <p:cNvPr id="4" name="object 2">
            <a:extLst>
              <a:ext uri="{FF2B5EF4-FFF2-40B4-BE49-F238E27FC236}">
                <a16:creationId xmlns:a16="http://schemas.microsoft.com/office/drawing/2014/main" id="{A98DD5D3-B345-EB46-B02B-84B8001E8B41}"/>
              </a:ext>
            </a:extLst>
          </p:cNvPr>
          <p:cNvGrpSpPr/>
          <p:nvPr/>
        </p:nvGrpSpPr>
        <p:grpSpPr>
          <a:xfrm>
            <a:off x="8587016" y="1396176"/>
            <a:ext cx="7369809" cy="3323590"/>
            <a:chOff x="8587016" y="1396176"/>
            <a:chExt cx="7369809" cy="3323590"/>
          </a:xfrm>
        </p:grpSpPr>
        <p:sp>
          <p:nvSpPr>
            <p:cNvPr id="5" name="object 3">
              <a:extLst>
                <a:ext uri="{FF2B5EF4-FFF2-40B4-BE49-F238E27FC236}">
                  <a16:creationId xmlns:a16="http://schemas.microsoft.com/office/drawing/2014/main" id="{2216D822-B5E1-E64C-9C14-3329E6BAA119}"/>
                </a:ext>
              </a:extLst>
            </p:cNvPr>
            <p:cNvSpPr/>
            <p:nvPr/>
          </p:nvSpPr>
          <p:spPr>
            <a:xfrm>
              <a:off x="8939193" y="2926696"/>
              <a:ext cx="1040765" cy="528320"/>
            </a:xfrm>
            <a:custGeom>
              <a:avLst/>
              <a:gdLst/>
              <a:ahLst/>
              <a:cxnLst/>
              <a:rect l="l" t="t" r="r" b="b"/>
              <a:pathLst>
                <a:path w="1040765" h="528320">
                  <a:moveTo>
                    <a:pt x="0" y="528256"/>
                  </a:moveTo>
                  <a:lnTo>
                    <a:pt x="1040292" y="528256"/>
                  </a:lnTo>
                  <a:lnTo>
                    <a:pt x="1040292" y="0"/>
                  </a:lnTo>
                  <a:lnTo>
                    <a:pt x="0" y="0"/>
                  </a:lnTo>
                  <a:lnTo>
                    <a:pt x="0" y="528256"/>
                  </a:lnTo>
                  <a:close/>
                </a:path>
              </a:pathLst>
            </a:custGeom>
            <a:solidFill>
              <a:srgbClr val="FEB620"/>
            </a:solidFill>
          </p:spPr>
          <p:txBody>
            <a:bodyPr wrap="square" lIns="0" tIns="0" rIns="0" bIns="0" rtlCol="0"/>
            <a:lstStyle/>
            <a:p>
              <a:endParaRPr/>
            </a:p>
          </p:txBody>
        </p:sp>
        <p:sp>
          <p:nvSpPr>
            <p:cNvPr id="6" name="object 4">
              <a:extLst>
                <a:ext uri="{FF2B5EF4-FFF2-40B4-BE49-F238E27FC236}">
                  <a16:creationId xmlns:a16="http://schemas.microsoft.com/office/drawing/2014/main" id="{109B9748-A20A-E44B-839B-5B29E5D55EF0}"/>
                </a:ext>
              </a:extLst>
            </p:cNvPr>
            <p:cNvSpPr/>
            <p:nvPr/>
          </p:nvSpPr>
          <p:spPr>
            <a:xfrm>
              <a:off x="8939193" y="3454952"/>
              <a:ext cx="1040765" cy="1251585"/>
            </a:xfrm>
            <a:custGeom>
              <a:avLst/>
              <a:gdLst/>
              <a:ahLst/>
              <a:cxnLst/>
              <a:rect l="l" t="t" r="r" b="b"/>
              <a:pathLst>
                <a:path w="1040765" h="1251585">
                  <a:moveTo>
                    <a:pt x="1040292" y="0"/>
                  </a:moveTo>
                  <a:lnTo>
                    <a:pt x="0" y="0"/>
                  </a:lnTo>
                  <a:lnTo>
                    <a:pt x="0" y="1251071"/>
                  </a:lnTo>
                  <a:lnTo>
                    <a:pt x="1040292" y="1251071"/>
                  </a:lnTo>
                  <a:lnTo>
                    <a:pt x="1040292" y="0"/>
                  </a:lnTo>
                  <a:close/>
                </a:path>
              </a:pathLst>
            </a:custGeom>
            <a:solidFill>
              <a:srgbClr val="000000"/>
            </a:solidFill>
          </p:spPr>
          <p:txBody>
            <a:bodyPr wrap="square" lIns="0" tIns="0" rIns="0" bIns="0" rtlCol="0"/>
            <a:lstStyle/>
            <a:p>
              <a:endParaRPr/>
            </a:p>
          </p:txBody>
        </p:sp>
        <p:sp>
          <p:nvSpPr>
            <p:cNvPr id="7" name="object 5">
              <a:extLst>
                <a:ext uri="{FF2B5EF4-FFF2-40B4-BE49-F238E27FC236}">
                  <a16:creationId xmlns:a16="http://schemas.microsoft.com/office/drawing/2014/main" id="{99C789E7-5AB2-9245-8AAD-F1B2BE7CA1BB}"/>
                </a:ext>
              </a:extLst>
            </p:cNvPr>
            <p:cNvSpPr/>
            <p:nvPr/>
          </p:nvSpPr>
          <p:spPr>
            <a:xfrm>
              <a:off x="10851931" y="2203880"/>
              <a:ext cx="1040765" cy="854075"/>
            </a:xfrm>
            <a:custGeom>
              <a:avLst/>
              <a:gdLst/>
              <a:ahLst/>
              <a:cxnLst/>
              <a:rect l="l" t="t" r="r" b="b"/>
              <a:pathLst>
                <a:path w="1040765" h="854075">
                  <a:moveTo>
                    <a:pt x="0" y="853785"/>
                  </a:moveTo>
                  <a:lnTo>
                    <a:pt x="1040292" y="853785"/>
                  </a:lnTo>
                  <a:lnTo>
                    <a:pt x="1040292" y="0"/>
                  </a:lnTo>
                  <a:lnTo>
                    <a:pt x="0" y="0"/>
                  </a:lnTo>
                  <a:lnTo>
                    <a:pt x="0" y="853785"/>
                  </a:lnTo>
                  <a:close/>
                </a:path>
              </a:pathLst>
            </a:custGeom>
            <a:solidFill>
              <a:srgbClr val="FEB620"/>
            </a:solidFill>
          </p:spPr>
          <p:txBody>
            <a:bodyPr wrap="square" lIns="0" tIns="0" rIns="0" bIns="0" rtlCol="0"/>
            <a:lstStyle/>
            <a:p>
              <a:endParaRPr/>
            </a:p>
          </p:txBody>
        </p:sp>
        <p:sp>
          <p:nvSpPr>
            <p:cNvPr id="8" name="object 6">
              <a:extLst>
                <a:ext uri="{FF2B5EF4-FFF2-40B4-BE49-F238E27FC236}">
                  <a16:creationId xmlns:a16="http://schemas.microsoft.com/office/drawing/2014/main" id="{9DA585FA-4309-A54F-999A-86B60889C304}"/>
                </a:ext>
              </a:extLst>
            </p:cNvPr>
            <p:cNvSpPr/>
            <p:nvPr/>
          </p:nvSpPr>
          <p:spPr>
            <a:xfrm>
              <a:off x="10851931" y="3057666"/>
              <a:ext cx="1040765" cy="1648460"/>
            </a:xfrm>
            <a:custGeom>
              <a:avLst/>
              <a:gdLst/>
              <a:ahLst/>
              <a:cxnLst/>
              <a:rect l="l" t="t" r="r" b="b"/>
              <a:pathLst>
                <a:path w="1040765" h="1648460">
                  <a:moveTo>
                    <a:pt x="1040292" y="0"/>
                  </a:moveTo>
                  <a:lnTo>
                    <a:pt x="0" y="0"/>
                  </a:lnTo>
                  <a:lnTo>
                    <a:pt x="0" y="1648368"/>
                  </a:lnTo>
                  <a:lnTo>
                    <a:pt x="1040292" y="1648368"/>
                  </a:lnTo>
                  <a:lnTo>
                    <a:pt x="1040292" y="0"/>
                  </a:lnTo>
                  <a:close/>
                </a:path>
              </a:pathLst>
            </a:custGeom>
            <a:solidFill>
              <a:srgbClr val="000000"/>
            </a:solidFill>
          </p:spPr>
          <p:txBody>
            <a:bodyPr wrap="square" lIns="0" tIns="0" rIns="0" bIns="0" rtlCol="0"/>
            <a:lstStyle/>
            <a:p>
              <a:endParaRPr/>
            </a:p>
          </p:txBody>
        </p:sp>
        <p:sp>
          <p:nvSpPr>
            <p:cNvPr id="9" name="object 7">
              <a:extLst>
                <a:ext uri="{FF2B5EF4-FFF2-40B4-BE49-F238E27FC236}">
                  <a16:creationId xmlns:a16="http://schemas.microsoft.com/office/drawing/2014/main" id="{F130A282-33C9-B54A-A317-CBE76A4068CB}"/>
                </a:ext>
              </a:extLst>
            </p:cNvPr>
            <p:cNvSpPr/>
            <p:nvPr/>
          </p:nvSpPr>
          <p:spPr>
            <a:xfrm>
              <a:off x="12764679" y="2946727"/>
              <a:ext cx="1040765" cy="374650"/>
            </a:xfrm>
            <a:custGeom>
              <a:avLst/>
              <a:gdLst/>
              <a:ahLst/>
              <a:cxnLst/>
              <a:rect l="l" t="t" r="r" b="b"/>
              <a:pathLst>
                <a:path w="1040765" h="374650">
                  <a:moveTo>
                    <a:pt x="0" y="374260"/>
                  </a:moveTo>
                  <a:lnTo>
                    <a:pt x="1040282" y="374260"/>
                  </a:lnTo>
                  <a:lnTo>
                    <a:pt x="1040282" y="0"/>
                  </a:lnTo>
                  <a:lnTo>
                    <a:pt x="0" y="0"/>
                  </a:lnTo>
                  <a:lnTo>
                    <a:pt x="0" y="374260"/>
                  </a:lnTo>
                  <a:close/>
                </a:path>
              </a:pathLst>
            </a:custGeom>
            <a:solidFill>
              <a:srgbClr val="FEB620"/>
            </a:solidFill>
          </p:spPr>
          <p:txBody>
            <a:bodyPr wrap="square" lIns="0" tIns="0" rIns="0" bIns="0" rtlCol="0"/>
            <a:lstStyle/>
            <a:p>
              <a:endParaRPr/>
            </a:p>
          </p:txBody>
        </p:sp>
        <p:sp>
          <p:nvSpPr>
            <p:cNvPr id="10" name="object 8">
              <a:extLst>
                <a:ext uri="{FF2B5EF4-FFF2-40B4-BE49-F238E27FC236}">
                  <a16:creationId xmlns:a16="http://schemas.microsoft.com/office/drawing/2014/main" id="{C1828824-5E3D-A84F-A5B1-368FCA52D962}"/>
                </a:ext>
              </a:extLst>
            </p:cNvPr>
            <p:cNvSpPr/>
            <p:nvPr/>
          </p:nvSpPr>
          <p:spPr>
            <a:xfrm>
              <a:off x="12764679" y="3320987"/>
              <a:ext cx="1040765" cy="1385570"/>
            </a:xfrm>
            <a:custGeom>
              <a:avLst/>
              <a:gdLst/>
              <a:ahLst/>
              <a:cxnLst/>
              <a:rect l="l" t="t" r="r" b="b"/>
              <a:pathLst>
                <a:path w="1040765" h="1385570">
                  <a:moveTo>
                    <a:pt x="1040282" y="0"/>
                  </a:moveTo>
                  <a:lnTo>
                    <a:pt x="0" y="0"/>
                  </a:lnTo>
                  <a:lnTo>
                    <a:pt x="0" y="1385036"/>
                  </a:lnTo>
                  <a:lnTo>
                    <a:pt x="1040282" y="1385036"/>
                  </a:lnTo>
                  <a:lnTo>
                    <a:pt x="1040282" y="0"/>
                  </a:lnTo>
                  <a:close/>
                </a:path>
              </a:pathLst>
            </a:custGeom>
            <a:solidFill>
              <a:srgbClr val="000000"/>
            </a:solidFill>
          </p:spPr>
          <p:txBody>
            <a:bodyPr wrap="square" lIns="0" tIns="0" rIns="0" bIns="0" rtlCol="0"/>
            <a:lstStyle/>
            <a:p>
              <a:endParaRPr/>
            </a:p>
          </p:txBody>
        </p:sp>
        <p:sp>
          <p:nvSpPr>
            <p:cNvPr id="11" name="object 9">
              <a:extLst>
                <a:ext uri="{FF2B5EF4-FFF2-40B4-BE49-F238E27FC236}">
                  <a16:creationId xmlns:a16="http://schemas.microsoft.com/office/drawing/2014/main" id="{DAEDA597-1CC2-2C4D-B5BF-270653D54509}"/>
                </a:ext>
              </a:extLst>
            </p:cNvPr>
            <p:cNvSpPr/>
            <p:nvPr/>
          </p:nvSpPr>
          <p:spPr>
            <a:xfrm>
              <a:off x="14677416" y="1935951"/>
              <a:ext cx="1040765" cy="676275"/>
            </a:xfrm>
            <a:custGeom>
              <a:avLst/>
              <a:gdLst/>
              <a:ahLst/>
              <a:cxnLst/>
              <a:rect l="l" t="t" r="r" b="b"/>
              <a:pathLst>
                <a:path w="1040765" h="676275">
                  <a:moveTo>
                    <a:pt x="0" y="675989"/>
                  </a:moveTo>
                  <a:lnTo>
                    <a:pt x="1040292" y="675989"/>
                  </a:lnTo>
                  <a:lnTo>
                    <a:pt x="1040292" y="0"/>
                  </a:lnTo>
                  <a:lnTo>
                    <a:pt x="0" y="0"/>
                  </a:lnTo>
                  <a:lnTo>
                    <a:pt x="0" y="675989"/>
                  </a:lnTo>
                  <a:close/>
                </a:path>
              </a:pathLst>
            </a:custGeom>
            <a:solidFill>
              <a:srgbClr val="FEB620"/>
            </a:solidFill>
          </p:spPr>
          <p:txBody>
            <a:bodyPr wrap="square" lIns="0" tIns="0" rIns="0" bIns="0" rtlCol="0"/>
            <a:lstStyle/>
            <a:p>
              <a:endParaRPr/>
            </a:p>
          </p:txBody>
        </p:sp>
        <p:sp>
          <p:nvSpPr>
            <p:cNvPr id="12" name="object 10">
              <a:extLst>
                <a:ext uri="{FF2B5EF4-FFF2-40B4-BE49-F238E27FC236}">
                  <a16:creationId xmlns:a16="http://schemas.microsoft.com/office/drawing/2014/main" id="{45EBDEA4-7708-3741-B33D-FEC9E526C8C7}"/>
                </a:ext>
              </a:extLst>
            </p:cNvPr>
            <p:cNvSpPr/>
            <p:nvPr/>
          </p:nvSpPr>
          <p:spPr>
            <a:xfrm>
              <a:off x="14677416" y="2611941"/>
              <a:ext cx="1040765" cy="2094230"/>
            </a:xfrm>
            <a:custGeom>
              <a:avLst/>
              <a:gdLst/>
              <a:ahLst/>
              <a:cxnLst/>
              <a:rect l="l" t="t" r="r" b="b"/>
              <a:pathLst>
                <a:path w="1040765" h="2094229">
                  <a:moveTo>
                    <a:pt x="1040292" y="0"/>
                  </a:moveTo>
                  <a:lnTo>
                    <a:pt x="0" y="0"/>
                  </a:lnTo>
                  <a:lnTo>
                    <a:pt x="0" y="2094082"/>
                  </a:lnTo>
                  <a:lnTo>
                    <a:pt x="1040292" y="2094082"/>
                  </a:lnTo>
                  <a:lnTo>
                    <a:pt x="1040292" y="0"/>
                  </a:lnTo>
                  <a:close/>
                </a:path>
              </a:pathLst>
            </a:custGeom>
            <a:solidFill>
              <a:srgbClr val="000000"/>
            </a:solidFill>
          </p:spPr>
          <p:txBody>
            <a:bodyPr wrap="square" lIns="0" tIns="0" rIns="0" bIns="0" rtlCol="0"/>
            <a:lstStyle/>
            <a:p>
              <a:endParaRPr/>
            </a:p>
          </p:txBody>
        </p:sp>
        <p:sp>
          <p:nvSpPr>
            <p:cNvPr id="13" name="object 11">
              <a:extLst>
                <a:ext uri="{FF2B5EF4-FFF2-40B4-BE49-F238E27FC236}">
                  <a16:creationId xmlns:a16="http://schemas.microsoft.com/office/drawing/2014/main" id="{561F6744-6CFE-3442-9222-57CD67F9546D}"/>
                </a:ext>
              </a:extLst>
            </p:cNvPr>
            <p:cNvSpPr/>
            <p:nvPr/>
          </p:nvSpPr>
          <p:spPr>
            <a:xfrm>
              <a:off x="8676151" y="4172883"/>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4" name="object 12">
              <a:extLst>
                <a:ext uri="{FF2B5EF4-FFF2-40B4-BE49-F238E27FC236}">
                  <a16:creationId xmlns:a16="http://schemas.microsoft.com/office/drawing/2014/main" id="{0F96354F-024F-7C48-B448-15FBEA5B89D7}"/>
                </a:ext>
              </a:extLst>
            </p:cNvPr>
            <p:cNvSpPr/>
            <p:nvPr/>
          </p:nvSpPr>
          <p:spPr>
            <a:xfrm>
              <a:off x="15920122" y="4172883"/>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15" name="object 13">
              <a:extLst>
                <a:ext uri="{FF2B5EF4-FFF2-40B4-BE49-F238E27FC236}">
                  <a16:creationId xmlns:a16="http://schemas.microsoft.com/office/drawing/2014/main" id="{61D66000-6CB7-E343-AB02-9D45B0DF3DEB}"/>
                </a:ext>
              </a:extLst>
            </p:cNvPr>
            <p:cNvSpPr/>
            <p:nvPr/>
          </p:nvSpPr>
          <p:spPr>
            <a:xfrm>
              <a:off x="8597487" y="4172883"/>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6" name="object 14">
              <a:extLst>
                <a:ext uri="{FF2B5EF4-FFF2-40B4-BE49-F238E27FC236}">
                  <a16:creationId xmlns:a16="http://schemas.microsoft.com/office/drawing/2014/main" id="{1FD21FEF-6522-9D44-A2CB-85CB08B9B863}"/>
                </a:ext>
              </a:extLst>
            </p:cNvPr>
            <p:cNvSpPr/>
            <p:nvPr/>
          </p:nvSpPr>
          <p:spPr>
            <a:xfrm>
              <a:off x="8597487" y="1406647"/>
              <a:ext cx="7348855" cy="3302635"/>
            </a:xfrm>
            <a:custGeom>
              <a:avLst/>
              <a:gdLst/>
              <a:ahLst/>
              <a:cxnLst/>
              <a:rect l="l" t="t" r="r" b="b"/>
              <a:pathLst>
                <a:path w="7348855" h="3302635">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17" name="object 15">
              <a:extLst>
                <a:ext uri="{FF2B5EF4-FFF2-40B4-BE49-F238E27FC236}">
                  <a16:creationId xmlns:a16="http://schemas.microsoft.com/office/drawing/2014/main" id="{1C6FF603-2CA5-0A4D-B31F-19860EAB925F}"/>
                </a:ext>
              </a:extLst>
            </p:cNvPr>
            <p:cNvSpPr/>
            <p:nvPr/>
          </p:nvSpPr>
          <p:spPr>
            <a:xfrm>
              <a:off x="8597487" y="3516550"/>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18" name="object 16">
              <a:extLst>
                <a:ext uri="{FF2B5EF4-FFF2-40B4-BE49-F238E27FC236}">
                  <a16:creationId xmlns:a16="http://schemas.microsoft.com/office/drawing/2014/main" id="{E3DC13F5-DE0F-4044-9B84-22D9254F3C00}"/>
                </a:ext>
              </a:extLst>
            </p:cNvPr>
            <p:cNvSpPr/>
            <p:nvPr/>
          </p:nvSpPr>
          <p:spPr>
            <a:xfrm>
              <a:off x="8676151" y="3516550"/>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19" name="object 17">
              <a:extLst>
                <a:ext uri="{FF2B5EF4-FFF2-40B4-BE49-F238E27FC236}">
                  <a16:creationId xmlns:a16="http://schemas.microsoft.com/office/drawing/2014/main" id="{F1CA9C7B-4D07-1D4A-8A87-C55FF163E4A1}"/>
                </a:ext>
              </a:extLst>
            </p:cNvPr>
            <p:cNvSpPr/>
            <p:nvPr/>
          </p:nvSpPr>
          <p:spPr>
            <a:xfrm>
              <a:off x="15920122" y="3516550"/>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0" name="object 18">
              <a:extLst>
                <a:ext uri="{FF2B5EF4-FFF2-40B4-BE49-F238E27FC236}">
                  <a16:creationId xmlns:a16="http://schemas.microsoft.com/office/drawing/2014/main" id="{2AB17099-DB14-D94C-BD60-10F0CCE6191C}"/>
                </a:ext>
              </a:extLst>
            </p:cNvPr>
            <p:cNvSpPr/>
            <p:nvPr/>
          </p:nvSpPr>
          <p:spPr>
            <a:xfrm>
              <a:off x="8597487" y="2860208"/>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1" name="object 19">
              <a:extLst>
                <a:ext uri="{FF2B5EF4-FFF2-40B4-BE49-F238E27FC236}">
                  <a16:creationId xmlns:a16="http://schemas.microsoft.com/office/drawing/2014/main" id="{8857C211-E803-E449-BDDA-8422F4D09404}"/>
                </a:ext>
              </a:extLst>
            </p:cNvPr>
            <p:cNvSpPr/>
            <p:nvPr/>
          </p:nvSpPr>
          <p:spPr>
            <a:xfrm>
              <a:off x="8676151" y="2860208"/>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2" name="object 20">
              <a:extLst>
                <a:ext uri="{FF2B5EF4-FFF2-40B4-BE49-F238E27FC236}">
                  <a16:creationId xmlns:a16="http://schemas.microsoft.com/office/drawing/2014/main" id="{8D5F373C-DC63-6545-A35D-2221A6F459AA}"/>
                </a:ext>
              </a:extLst>
            </p:cNvPr>
            <p:cNvSpPr/>
            <p:nvPr/>
          </p:nvSpPr>
          <p:spPr>
            <a:xfrm>
              <a:off x="15920122" y="2860208"/>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3" name="object 21">
              <a:extLst>
                <a:ext uri="{FF2B5EF4-FFF2-40B4-BE49-F238E27FC236}">
                  <a16:creationId xmlns:a16="http://schemas.microsoft.com/office/drawing/2014/main" id="{6E0727BC-B748-A54F-9588-AF599CD2A39D}"/>
                </a:ext>
              </a:extLst>
            </p:cNvPr>
            <p:cNvSpPr/>
            <p:nvPr/>
          </p:nvSpPr>
          <p:spPr>
            <a:xfrm>
              <a:off x="8597487" y="2203876"/>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4" name="object 22">
              <a:extLst>
                <a:ext uri="{FF2B5EF4-FFF2-40B4-BE49-F238E27FC236}">
                  <a16:creationId xmlns:a16="http://schemas.microsoft.com/office/drawing/2014/main" id="{9780D9EF-C6FB-144E-8190-0AD3FF92E8A4}"/>
                </a:ext>
              </a:extLst>
            </p:cNvPr>
            <p:cNvSpPr/>
            <p:nvPr/>
          </p:nvSpPr>
          <p:spPr>
            <a:xfrm>
              <a:off x="8676151" y="2203876"/>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5" name="object 23">
              <a:extLst>
                <a:ext uri="{FF2B5EF4-FFF2-40B4-BE49-F238E27FC236}">
                  <a16:creationId xmlns:a16="http://schemas.microsoft.com/office/drawing/2014/main" id="{F99C6890-3DD6-A04C-AED5-2436216659F0}"/>
                </a:ext>
              </a:extLst>
            </p:cNvPr>
            <p:cNvSpPr/>
            <p:nvPr/>
          </p:nvSpPr>
          <p:spPr>
            <a:xfrm>
              <a:off x="15920122" y="2203876"/>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26" name="object 24">
              <a:extLst>
                <a:ext uri="{FF2B5EF4-FFF2-40B4-BE49-F238E27FC236}">
                  <a16:creationId xmlns:a16="http://schemas.microsoft.com/office/drawing/2014/main" id="{4321DE13-7781-BA46-B10E-24157F73D03A}"/>
                </a:ext>
              </a:extLst>
            </p:cNvPr>
            <p:cNvSpPr/>
            <p:nvPr/>
          </p:nvSpPr>
          <p:spPr>
            <a:xfrm>
              <a:off x="8597487" y="155165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27" name="object 25">
              <a:extLst>
                <a:ext uri="{FF2B5EF4-FFF2-40B4-BE49-F238E27FC236}">
                  <a16:creationId xmlns:a16="http://schemas.microsoft.com/office/drawing/2014/main" id="{9098B2B4-CFAC-1B4F-8E45-00BDA006C0AA}"/>
                </a:ext>
              </a:extLst>
            </p:cNvPr>
            <p:cNvSpPr/>
            <p:nvPr/>
          </p:nvSpPr>
          <p:spPr>
            <a:xfrm>
              <a:off x="8676151" y="155165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28" name="object 26">
              <a:extLst>
                <a:ext uri="{FF2B5EF4-FFF2-40B4-BE49-F238E27FC236}">
                  <a16:creationId xmlns:a16="http://schemas.microsoft.com/office/drawing/2014/main" id="{7B3BC0B2-5417-B549-B0B3-0830ADB90AFB}"/>
                </a:ext>
              </a:extLst>
            </p:cNvPr>
            <p:cNvSpPr/>
            <p:nvPr/>
          </p:nvSpPr>
          <p:spPr>
            <a:xfrm>
              <a:off x="15920122" y="155165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29" name="object 27">
            <a:extLst>
              <a:ext uri="{FF2B5EF4-FFF2-40B4-BE49-F238E27FC236}">
                <a16:creationId xmlns:a16="http://schemas.microsoft.com/office/drawing/2014/main" id="{580F373A-5C00-5A47-AE01-15F14EB4A90D}"/>
              </a:ext>
            </a:extLst>
          </p:cNvPr>
          <p:cNvSpPr txBox="1"/>
          <p:nvPr/>
        </p:nvSpPr>
        <p:spPr>
          <a:xfrm>
            <a:off x="8941992"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01</a:t>
            </a:r>
            <a:endParaRPr sz="2100">
              <a:latin typeface="Arial"/>
              <a:cs typeface="Arial"/>
            </a:endParaRPr>
          </a:p>
        </p:txBody>
      </p:sp>
      <p:sp>
        <p:nvSpPr>
          <p:cNvPr id="30" name="object 28">
            <a:extLst>
              <a:ext uri="{FF2B5EF4-FFF2-40B4-BE49-F238E27FC236}">
                <a16:creationId xmlns:a16="http://schemas.microsoft.com/office/drawing/2014/main" id="{8F7EA9AD-657B-FE4A-9E00-105691BC1CB7}"/>
              </a:ext>
            </a:extLst>
          </p:cNvPr>
          <p:cNvSpPr txBox="1"/>
          <p:nvPr/>
        </p:nvSpPr>
        <p:spPr>
          <a:xfrm>
            <a:off x="10854729"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02</a:t>
            </a:r>
            <a:endParaRPr sz="2100">
              <a:latin typeface="Arial"/>
              <a:cs typeface="Arial"/>
            </a:endParaRPr>
          </a:p>
        </p:txBody>
      </p:sp>
      <p:sp>
        <p:nvSpPr>
          <p:cNvPr id="31" name="object 29">
            <a:extLst>
              <a:ext uri="{FF2B5EF4-FFF2-40B4-BE49-F238E27FC236}">
                <a16:creationId xmlns:a16="http://schemas.microsoft.com/office/drawing/2014/main" id="{6C82ED82-5A37-634F-AEC8-10B0D23F3C8B}"/>
              </a:ext>
            </a:extLst>
          </p:cNvPr>
          <p:cNvSpPr txBox="1"/>
          <p:nvPr/>
        </p:nvSpPr>
        <p:spPr>
          <a:xfrm>
            <a:off x="12767474"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03</a:t>
            </a:r>
            <a:endParaRPr sz="2100">
              <a:latin typeface="Arial"/>
              <a:cs typeface="Arial"/>
            </a:endParaRPr>
          </a:p>
        </p:txBody>
      </p:sp>
      <p:sp>
        <p:nvSpPr>
          <p:cNvPr id="32" name="object 30">
            <a:extLst>
              <a:ext uri="{FF2B5EF4-FFF2-40B4-BE49-F238E27FC236}">
                <a16:creationId xmlns:a16="http://schemas.microsoft.com/office/drawing/2014/main" id="{514419A2-840B-2D48-AA05-7CCF568AAC9C}"/>
              </a:ext>
            </a:extLst>
          </p:cNvPr>
          <p:cNvSpPr txBox="1"/>
          <p:nvPr/>
        </p:nvSpPr>
        <p:spPr>
          <a:xfrm>
            <a:off x="14680221" y="4879807"/>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04</a:t>
            </a:r>
            <a:endParaRPr sz="2100">
              <a:latin typeface="Arial"/>
              <a:cs typeface="Arial"/>
            </a:endParaRPr>
          </a:p>
        </p:txBody>
      </p:sp>
      <p:sp>
        <p:nvSpPr>
          <p:cNvPr id="33" name="object 31">
            <a:extLst>
              <a:ext uri="{FF2B5EF4-FFF2-40B4-BE49-F238E27FC236}">
                <a16:creationId xmlns:a16="http://schemas.microsoft.com/office/drawing/2014/main" id="{D0FD229F-D8AC-B14E-ADEB-BAD1B078E4D2}"/>
              </a:ext>
            </a:extLst>
          </p:cNvPr>
          <p:cNvSpPr txBox="1"/>
          <p:nvPr/>
        </p:nvSpPr>
        <p:spPr>
          <a:xfrm>
            <a:off x="7778538" y="4016532"/>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20%</a:t>
            </a:r>
            <a:endParaRPr sz="2100">
              <a:latin typeface="Arial"/>
              <a:cs typeface="Arial"/>
            </a:endParaRPr>
          </a:p>
        </p:txBody>
      </p:sp>
      <p:sp>
        <p:nvSpPr>
          <p:cNvPr id="34" name="object 32">
            <a:extLst>
              <a:ext uri="{FF2B5EF4-FFF2-40B4-BE49-F238E27FC236}">
                <a16:creationId xmlns:a16="http://schemas.microsoft.com/office/drawing/2014/main" id="{02C43E44-BE93-2F41-B857-2510755CAF25}"/>
              </a:ext>
            </a:extLst>
          </p:cNvPr>
          <p:cNvSpPr txBox="1"/>
          <p:nvPr/>
        </p:nvSpPr>
        <p:spPr>
          <a:xfrm>
            <a:off x="7778538" y="3378964"/>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40%</a:t>
            </a:r>
            <a:endParaRPr sz="2100">
              <a:latin typeface="Arial"/>
              <a:cs typeface="Arial"/>
            </a:endParaRPr>
          </a:p>
        </p:txBody>
      </p:sp>
      <p:sp>
        <p:nvSpPr>
          <p:cNvPr id="35" name="object 33">
            <a:extLst>
              <a:ext uri="{FF2B5EF4-FFF2-40B4-BE49-F238E27FC236}">
                <a16:creationId xmlns:a16="http://schemas.microsoft.com/office/drawing/2014/main" id="{7BE98BA0-747D-F944-9820-F91762D8E362}"/>
              </a:ext>
            </a:extLst>
          </p:cNvPr>
          <p:cNvSpPr txBox="1"/>
          <p:nvPr/>
        </p:nvSpPr>
        <p:spPr>
          <a:xfrm>
            <a:off x="7778538" y="274138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60%</a:t>
            </a:r>
            <a:endParaRPr sz="2100">
              <a:latin typeface="Arial"/>
              <a:cs typeface="Arial"/>
            </a:endParaRPr>
          </a:p>
        </p:txBody>
      </p:sp>
      <p:sp>
        <p:nvSpPr>
          <p:cNvPr id="36" name="object 34">
            <a:extLst>
              <a:ext uri="{FF2B5EF4-FFF2-40B4-BE49-F238E27FC236}">
                <a16:creationId xmlns:a16="http://schemas.microsoft.com/office/drawing/2014/main" id="{DCE34DD0-9D56-F04B-8C8B-04E425CB8ABD}"/>
              </a:ext>
            </a:extLst>
          </p:cNvPr>
          <p:cNvSpPr txBox="1"/>
          <p:nvPr/>
        </p:nvSpPr>
        <p:spPr>
          <a:xfrm>
            <a:off x="7778538" y="2103795"/>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80%</a:t>
            </a:r>
            <a:endParaRPr sz="2100">
              <a:latin typeface="Arial"/>
              <a:cs typeface="Arial"/>
            </a:endParaRPr>
          </a:p>
        </p:txBody>
      </p:sp>
      <p:sp>
        <p:nvSpPr>
          <p:cNvPr id="37" name="object 35">
            <a:extLst>
              <a:ext uri="{FF2B5EF4-FFF2-40B4-BE49-F238E27FC236}">
                <a16:creationId xmlns:a16="http://schemas.microsoft.com/office/drawing/2014/main" id="{234E68C3-8E2E-0C42-A189-A432F01D18D4}"/>
              </a:ext>
            </a:extLst>
          </p:cNvPr>
          <p:cNvSpPr txBox="1">
            <a:spLocks/>
          </p:cNvSpPr>
          <p:nvPr/>
        </p:nvSpPr>
        <p:spPr>
          <a:xfrm>
            <a:off x="7627272" y="1470225"/>
            <a:ext cx="721360" cy="346075"/>
          </a:xfrm>
          <a:prstGeom prst="rect">
            <a:avLst/>
          </a:prstGeom>
        </p:spPr>
        <p:txBody>
          <a:bodyPr vert="horz" wrap="square" lIns="0" tIns="12700" rIns="0" bIns="0" rtlCol="0">
            <a:spAutoFit/>
          </a:bodyPr>
          <a:lstStyle>
            <a:lvl1pPr>
              <a:defRPr sz="8550" b="1" i="0">
                <a:solidFill>
                  <a:schemeClr val="tx1"/>
                </a:solidFill>
                <a:latin typeface="Arial"/>
                <a:ea typeface="+mj-ea"/>
                <a:cs typeface="Arial"/>
              </a:defRPr>
            </a:lvl1pPr>
          </a:lstStyle>
          <a:p>
            <a:pPr marL="12700">
              <a:spcBef>
                <a:spcPts val="100"/>
              </a:spcBef>
            </a:pPr>
            <a:r>
              <a:rPr lang="es-CL" sz="2100" kern="0" spc="20">
                <a:solidFill>
                  <a:srgbClr val="363636"/>
                </a:solidFill>
              </a:rPr>
              <a:t>100%</a:t>
            </a:r>
            <a:endParaRPr lang="es-CL" sz="2100" kern="0"/>
          </a:p>
        </p:txBody>
      </p:sp>
      <p:grpSp>
        <p:nvGrpSpPr>
          <p:cNvPr id="38" name="object 36">
            <a:extLst>
              <a:ext uri="{FF2B5EF4-FFF2-40B4-BE49-F238E27FC236}">
                <a16:creationId xmlns:a16="http://schemas.microsoft.com/office/drawing/2014/main" id="{CB971C76-80D7-C042-B88C-DA9C675D7016}"/>
              </a:ext>
            </a:extLst>
          </p:cNvPr>
          <p:cNvGrpSpPr/>
          <p:nvPr/>
        </p:nvGrpSpPr>
        <p:grpSpPr>
          <a:xfrm>
            <a:off x="8587016" y="5789367"/>
            <a:ext cx="7369809" cy="3323590"/>
            <a:chOff x="8587016" y="5789367"/>
            <a:chExt cx="7369809" cy="3323590"/>
          </a:xfrm>
        </p:grpSpPr>
        <p:sp>
          <p:nvSpPr>
            <p:cNvPr id="39" name="object 37">
              <a:extLst>
                <a:ext uri="{FF2B5EF4-FFF2-40B4-BE49-F238E27FC236}">
                  <a16:creationId xmlns:a16="http://schemas.microsoft.com/office/drawing/2014/main" id="{DBD5C2FF-C578-8245-AF89-010A28B3A0AC}"/>
                </a:ext>
              </a:extLst>
            </p:cNvPr>
            <p:cNvSpPr/>
            <p:nvPr/>
          </p:nvSpPr>
          <p:spPr>
            <a:xfrm>
              <a:off x="8939193" y="6968028"/>
              <a:ext cx="1040765" cy="446405"/>
            </a:xfrm>
            <a:custGeom>
              <a:avLst/>
              <a:gdLst/>
              <a:ahLst/>
              <a:cxnLst/>
              <a:rect l="l" t="t" r="r" b="b"/>
              <a:pathLst>
                <a:path w="1040765" h="446404">
                  <a:moveTo>
                    <a:pt x="0" y="446352"/>
                  </a:moveTo>
                  <a:lnTo>
                    <a:pt x="1040292" y="446352"/>
                  </a:lnTo>
                  <a:lnTo>
                    <a:pt x="1040292" y="0"/>
                  </a:lnTo>
                  <a:lnTo>
                    <a:pt x="0" y="0"/>
                  </a:lnTo>
                  <a:lnTo>
                    <a:pt x="0" y="446352"/>
                  </a:lnTo>
                  <a:close/>
                </a:path>
              </a:pathLst>
            </a:custGeom>
            <a:solidFill>
              <a:srgbClr val="FEB620"/>
            </a:solidFill>
          </p:spPr>
          <p:txBody>
            <a:bodyPr wrap="square" lIns="0" tIns="0" rIns="0" bIns="0" rtlCol="0"/>
            <a:lstStyle/>
            <a:p>
              <a:endParaRPr/>
            </a:p>
          </p:txBody>
        </p:sp>
        <p:sp>
          <p:nvSpPr>
            <p:cNvPr id="40" name="object 38">
              <a:extLst>
                <a:ext uri="{FF2B5EF4-FFF2-40B4-BE49-F238E27FC236}">
                  <a16:creationId xmlns:a16="http://schemas.microsoft.com/office/drawing/2014/main" id="{0B3FFB83-BA45-4B43-9041-00630157D962}"/>
                </a:ext>
              </a:extLst>
            </p:cNvPr>
            <p:cNvSpPr/>
            <p:nvPr/>
          </p:nvSpPr>
          <p:spPr>
            <a:xfrm>
              <a:off x="8939193" y="7414381"/>
              <a:ext cx="1040765" cy="1685289"/>
            </a:xfrm>
            <a:custGeom>
              <a:avLst/>
              <a:gdLst/>
              <a:ahLst/>
              <a:cxnLst/>
              <a:rect l="l" t="t" r="r" b="b"/>
              <a:pathLst>
                <a:path w="1040765" h="1685290">
                  <a:moveTo>
                    <a:pt x="1040292" y="0"/>
                  </a:moveTo>
                  <a:lnTo>
                    <a:pt x="0" y="0"/>
                  </a:lnTo>
                  <a:lnTo>
                    <a:pt x="0" y="1684838"/>
                  </a:lnTo>
                  <a:lnTo>
                    <a:pt x="1040292" y="1684838"/>
                  </a:lnTo>
                  <a:lnTo>
                    <a:pt x="1040292" y="0"/>
                  </a:lnTo>
                  <a:close/>
                </a:path>
              </a:pathLst>
            </a:custGeom>
            <a:solidFill>
              <a:srgbClr val="000000"/>
            </a:solidFill>
          </p:spPr>
          <p:txBody>
            <a:bodyPr wrap="square" lIns="0" tIns="0" rIns="0" bIns="0" rtlCol="0"/>
            <a:lstStyle/>
            <a:p>
              <a:endParaRPr/>
            </a:p>
          </p:txBody>
        </p:sp>
        <p:sp>
          <p:nvSpPr>
            <p:cNvPr id="41" name="object 39">
              <a:extLst>
                <a:ext uri="{FF2B5EF4-FFF2-40B4-BE49-F238E27FC236}">
                  <a16:creationId xmlns:a16="http://schemas.microsoft.com/office/drawing/2014/main" id="{A11CCD6C-FDE1-6748-9DD8-3CB32F052815}"/>
                </a:ext>
              </a:extLst>
            </p:cNvPr>
            <p:cNvSpPr/>
            <p:nvPr/>
          </p:nvSpPr>
          <p:spPr>
            <a:xfrm>
              <a:off x="10851931" y="6776788"/>
              <a:ext cx="1040765" cy="788035"/>
            </a:xfrm>
            <a:custGeom>
              <a:avLst/>
              <a:gdLst/>
              <a:ahLst/>
              <a:cxnLst/>
              <a:rect l="l" t="t" r="r" b="b"/>
              <a:pathLst>
                <a:path w="1040765" h="788034">
                  <a:moveTo>
                    <a:pt x="0" y="787536"/>
                  </a:moveTo>
                  <a:lnTo>
                    <a:pt x="1040292" y="787536"/>
                  </a:lnTo>
                  <a:lnTo>
                    <a:pt x="1040292" y="0"/>
                  </a:lnTo>
                  <a:lnTo>
                    <a:pt x="0" y="0"/>
                  </a:lnTo>
                  <a:lnTo>
                    <a:pt x="0" y="787536"/>
                  </a:lnTo>
                  <a:close/>
                </a:path>
              </a:pathLst>
            </a:custGeom>
            <a:solidFill>
              <a:srgbClr val="FEB620"/>
            </a:solidFill>
          </p:spPr>
          <p:txBody>
            <a:bodyPr wrap="square" lIns="0" tIns="0" rIns="0" bIns="0" rtlCol="0"/>
            <a:lstStyle/>
            <a:p>
              <a:endParaRPr/>
            </a:p>
          </p:txBody>
        </p:sp>
        <p:sp>
          <p:nvSpPr>
            <p:cNvPr id="42" name="object 40">
              <a:extLst>
                <a:ext uri="{FF2B5EF4-FFF2-40B4-BE49-F238E27FC236}">
                  <a16:creationId xmlns:a16="http://schemas.microsoft.com/office/drawing/2014/main" id="{EEC53F29-2192-1346-9944-BCC8CC84274D}"/>
                </a:ext>
              </a:extLst>
            </p:cNvPr>
            <p:cNvSpPr/>
            <p:nvPr/>
          </p:nvSpPr>
          <p:spPr>
            <a:xfrm>
              <a:off x="10851931" y="7564324"/>
              <a:ext cx="1040765" cy="1535430"/>
            </a:xfrm>
            <a:custGeom>
              <a:avLst/>
              <a:gdLst/>
              <a:ahLst/>
              <a:cxnLst/>
              <a:rect l="l" t="t" r="r" b="b"/>
              <a:pathLst>
                <a:path w="1040765" h="1535429">
                  <a:moveTo>
                    <a:pt x="1040292" y="0"/>
                  </a:moveTo>
                  <a:lnTo>
                    <a:pt x="0" y="0"/>
                  </a:lnTo>
                  <a:lnTo>
                    <a:pt x="0" y="1534895"/>
                  </a:lnTo>
                  <a:lnTo>
                    <a:pt x="1040292" y="1534895"/>
                  </a:lnTo>
                  <a:lnTo>
                    <a:pt x="1040292" y="0"/>
                  </a:lnTo>
                  <a:close/>
                </a:path>
              </a:pathLst>
            </a:custGeom>
            <a:solidFill>
              <a:srgbClr val="000000"/>
            </a:solidFill>
          </p:spPr>
          <p:txBody>
            <a:bodyPr wrap="square" lIns="0" tIns="0" rIns="0" bIns="0" rtlCol="0"/>
            <a:lstStyle/>
            <a:p>
              <a:endParaRPr/>
            </a:p>
          </p:txBody>
        </p:sp>
        <p:sp>
          <p:nvSpPr>
            <p:cNvPr id="43" name="object 41">
              <a:extLst>
                <a:ext uri="{FF2B5EF4-FFF2-40B4-BE49-F238E27FC236}">
                  <a16:creationId xmlns:a16="http://schemas.microsoft.com/office/drawing/2014/main" id="{414F9A46-4B13-4748-95C1-933C73B2F2AD}"/>
                </a:ext>
              </a:extLst>
            </p:cNvPr>
            <p:cNvSpPr/>
            <p:nvPr/>
          </p:nvSpPr>
          <p:spPr>
            <a:xfrm>
              <a:off x="12764679" y="7714183"/>
              <a:ext cx="1040765" cy="400685"/>
            </a:xfrm>
            <a:custGeom>
              <a:avLst/>
              <a:gdLst/>
              <a:ahLst/>
              <a:cxnLst/>
              <a:rect l="l" t="t" r="r" b="b"/>
              <a:pathLst>
                <a:path w="1040765" h="400684">
                  <a:moveTo>
                    <a:pt x="0" y="400103"/>
                  </a:moveTo>
                  <a:lnTo>
                    <a:pt x="1040282" y="400103"/>
                  </a:lnTo>
                  <a:lnTo>
                    <a:pt x="1040282" y="0"/>
                  </a:lnTo>
                  <a:lnTo>
                    <a:pt x="0" y="0"/>
                  </a:lnTo>
                  <a:lnTo>
                    <a:pt x="0" y="400103"/>
                  </a:lnTo>
                  <a:close/>
                </a:path>
              </a:pathLst>
            </a:custGeom>
            <a:solidFill>
              <a:srgbClr val="FEB620"/>
            </a:solidFill>
          </p:spPr>
          <p:txBody>
            <a:bodyPr wrap="square" lIns="0" tIns="0" rIns="0" bIns="0" rtlCol="0"/>
            <a:lstStyle/>
            <a:p>
              <a:endParaRPr/>
            </a:p>
          </p:txBody>
        </p:sp>
        <p:sp>
          <p:nvSpPr>
            <p:cNvPr id="44" name="object 42">
              <a:extLst>
                <a:ext uri="{FF2B5EF4-FFF2-40B4-BE49-F238E27FC236}">
                  <a16:creationId xmlns:a16="http://schemas.microsoft.com/office/drawing/2014/main" id="{A8626291-D78E-2D46-9BD9-0117BE835049}"/>
                </a:ext>
              </a:extLst>
            </p:cNvPr>
            <p:cNvSpPr/>
            <p:nvPr/>
          </p:nvSpPr>
          <p:spPr>
            <a:xfrm>
              <a:off x="12764679" y="8114286"/>
              <a:ext cx="1040765" cy="985519"/>
            </a:xfrm>
            <a:custGeom>
              <a:avLst/>
              <a:gdLst/>
              <a:ahLst/>
              <a:cxnLst/>
              <a:rect l="l" t="t" r="r" b="b"/>
              <a:pathLst>
                <a:path w="1040765" h="985520">
                  <a:moveTo>
                    <a:pt x="1040282" y="0"/>
                  </a:moveTo>
                  <a:lnTo>
                    <a:pt x="0" y="0"/>
                  </a:lnTo>
                  <a:lnTo>
                    <a:pt x="0" y="984922"/>
                  </a:lnTo>
                  <a:lnTo>
                    <a:pt x="1040282" y="984922"/>
                  </a:lnTo>
                  <a:lnTo>
                    <a:pt x="1040282" y="0"/>
                  </a:lnTo>
                  <a:close/>
                </a:path>
              </a:pathLst>
            </a:custGeom>
            <a:solidFill>
              <a:srgbClr val="000000"/>
            </a:solidFill>
          </p:spPr>
          <p:txBody>
            <a:bodyPr wrap="square" lIns="0" tIns="0" rIns="0" bIns="0" rtlCol="0"/>
            <a:lstStyle/>
            <a:p>
              <a:endParaRPr/>
            </a:p>
          </p:txBody>
        </p:sp>
        <p:sp>
          <p:nvSpPr>
            <p:cNvPr id="45" name="object 43">
              <a:extLst>
                <a:ext uri="{FF2B5EF4-FFF2-40B4-BE49-F238E27FC236}">
                  <a16:creationId xmlns:a16="http://schemas.microsoft.com/office/drawing/2014/main" id="{8BFAC369-C6C1-0B4A-9DCC-208F86AEC68C}"/>
                </a:ext>
              </a:extLst>
            </p:cNvPr>
            <p:cNvSpPr/>
            <p:nvPr/>
          </p:nvSpPr>
          <p:spPr>
            <a:xfrm>
              <a:off x="14677416" y="6329137"/>
              <a:ext cx="1040765" cy="447675"/>
            </a:xfrm>
            <a:custGeom>
              <a:avLst/>
              <a:gdLst/>
              <a:ahLst/>
              <a:cxnLst/>
              <a:rect l="l" t="t" r="r" b="b"/>
              <a:pathLst>
                <a:path w="1040765" h="447675">
                  <a:moveTo>
                    <a:pt x="0" y="447651"/>
                  </a:moveTo>
                  <a:lnTo>
                    <a:pt x="1040292" y="447651"/>
                  </a:lnTo>
                  <a:lnTo>
                    <a:pt x="1040292" y="0"/>
                  </a:lnTo>
                  <a:lnTo>
                    <a:pt x="0" y="0"/>
                  </a:lnTo>
                  <a:lnTo>
                    <a:pt x="0" y="447651"/>
                  </a:lnTo>
                  <a:close/>
                </a:path>
              </a:pathLst>
            </a:custGeom>
            <a:solidFill>
              <a:srgbClr val="FEB620"/>
            </a:solidFill>
          </p:spPr>
          <p:txBody>
            <a:bodyPr wrap="square" lIns="0" tIns="0" rIns="0" bIns="0" rtlCol="0"/>
            <a:lstStyle/>
            <a:p>
              <a:endParaRPr/>
            </a:p>
          </p:txBody>
        </p:sp>
        <p:sp>
          <p:nvSpPr>
            <p:cNvPr id="46" name="object 44">
              <a:extLst>
                <a:ext uri="{FF2B5EF4-FFF2-40B4-BE49-F238E27FC236}">
                  <a16:creationId xmlns:a16="http://schemas.microsoft.com/office/drawing/2014/main" id="{0A4296C4-7E96-FE49-AF4D-D064FE3C659C}"/>
                </a:ext>
              </a:extLst>
            </p:cNvPr>
            <p:cNvSpPr/>
            <p:nvPr/>
          </p:nvSpPr>
          <p:spPr>
            <a:xfrm>
              <a:off x="14677416" y="6776788"/>
              <a:ext cx="1040765" cy="2322830"/>
            </a:xfrm>
            <a:custGeom>
              <a:avLst/>
              <a:gdLst/>
              <a:ahLst/>
              <a:cxnLst/>
              <a:rect l="l" t="t" r="r" b="b"/>
              <a:pathLst>
                <a:path w="1040765" h="2322829">
                  <a:moveTo>
                    <a:pt x="1040292" y="0"/>
                  </a:moveTo>
                  <a:lnTo>
                    <a:pt x="0" y="0"/>
                  </a:lnTo>
                  <a:lnTo>
                    <a:pt x="0" y="2322431"/>
                  </a:lnTo>
                  <a:lnTo>
                    <a:pt x="1040292" y="2322431"/>
                  </a:lnTo>
                  <a:lnTo>
                    <a:pt x="1040292" y="0"/>
                  </a:lnTo>
                  <a:close/>
                </a:path>
              </a:pathLst>
            </a:custGeom>
            <a:solidFill>
              <a:srgbClr val="000000"/>
            </a:solidFill>
          </p:spPr>
          <p:txBody>
            <a:bodyPr wrap="square" lIns="0" tIns="0" rIns="0" bIns="0" rtlCol="0"/>
            <a:lstStyle/>
            <a:p>
              <a:endParaRPr/>
            </a:p>
          </p:txBody>
        </p:sp>
        <p:sp>
          <p:nvSpPr>
            <p:cNvPr id="47" name="object 45">
              <a:extLst>
                <a:ext uri="{FF2B5EF4-FFF2-40B4-BE49-F238E27FC236}">
                  <a16:creationId xmlns:a16="http://schemas.microsoft.com/office/drawing/2014/main" id="{5724A973-F673-BD47-A5DF-CC678A2F3AA6}"/>
                </a:ext>
              </a:extLst>
            </p:cNvPr>
            <p:cNvSpPr/>
            <p:nvPr/>
          </p:nvSpPr>
          <p:spPr>
            <a:xfrm>
              <a:off x="8676151" y="8566074"/>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48" name="object 46">
              <a:extLst>
                <a:ext uri="{FF2B5EF4-FFF2-40B4-BE49-F238E27FC236}">
                  <a16:creationId xmlns:a16="http://schemas.microsoft.com/office/drawing/2014/main" id="{49E7B0C0-ACF3-3745-81BC-4BFC8C66D122}"/>
                </a:ext>
              </a:extLst>
            </p:cNvPr>
            <p:cNvSpPr/>
            <p:nvPr/>
          </p:nvSpPr>
          <p:spPr>
            <a:xfrm>
              <a:off x="15920122" y="8566074"/>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49" name="object 47">
              <a:extLst>
                <a:ext uri="{FF2B5EF4-FFF2-40B4-BE49-F238E27FC236}">
                  <a16:creationId xmlns:a16="http://schemas.microsoft.com/office/drawing/2014/main" id="{C2A50932-E710-EB4C-BE99-43C061B0EF96}"/>
                </a:ext>
              </a:extLst>
            </p:cNvPr>
            <p:cNvSpPr/>
            <p:nvPr/>
          </p:nvSpPr>
          <p:spPr>
            <a:xfrm>
              <a:off x="8597487" y="8566074"/>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0" name="object 48">
              <a:extLst>
                <a:ext uri="{FF2B5EF4-FFF2-40B4-BE49-F238E27FC236}">
                  <a16:creationId xmlns:a16="http://schemas.microsoft.com/office/drawing/2014/main" id="{43561AA2-FA67-DC40-A338-DAA1D33A281E}"/>
                </a:ext>
              </a:extLst>
            </p:cNvPr>
            <p:cNvSpPr/>
            <p:nvPr/>
          </p:nvSpPr>
          <p:spPr>
            <a:xfrm>
              <a:off x="8597487" y="5799838"/>
              <a:ext cx="7348855" cy="3302635"/>
            </a:xfrm>
            <a:custGeom>
              <a:avLst/>
              <a:gdLst/>
              <a:ahLst/>
              <a:cxnLst/>
              <a:rect l="l" t="t" r="r" b="b"/>
              <a:pathLst>
                <a:path w="7348855" h="3302634">
                  <a:moveTo>
                    <a:pt x="0" y="0"/>
                  </a:moveTo>
                  <a:lnTo>
                    <a:pt x="0" y="3302035"/>
                  </a:lnTo>
                  <a:lnTo>
                    <a:pt x="7348812" y="3302035"/>
                  </a:lnTo>
                </a:path>
              </a:pathLst>
            </a:custGeom>
            <a:ln w="20941">
              <a:solidFill>
                <a:srgbClr val="363636"/>
              </a:solidFill>
            </a:ln>
          </p:spPr>
          <p:txBody>
            <a:bodyPr wrap="square" lIns="0" tIns="0" rIns="0" bIns="0" rtlCol="0"/>
            <a:lstStyle/>
            <a:p>
              <a:endParaRPr/>
            </a:p>
          </p:txBody>
        </p:sp>
        <p:sp>
          <p:nvSpPr>
            <p:cNvPr id="51" name="object 49">
              <a:extLst>
                <a:ext uri="{FF2B5EF4-FFF2-40B4-BE49-F238E27FC236}">
                  <a16:creationId xmlns:a16="http://schemas.microsoft.com/office/drawing/2014/main" id="{00A1922A-3D75-F14E-B835-7418682EAB0D}"/>
                </a:ext>
              </a:extLst>
            </p:cNvPr>
            <p:cNvSpPr/>
            <p:nvPr/>
          </p:nvSpPr>
          <p:spPr>
            <a:xfrm>
              <a:off x="8597487" y="7909741"/>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2" name="object 50">
              <a:extLst>
                <a:ext uri="{FF2B5EF4-FFF2-40B4-BE49-F238E27FC236}">
                  <a16:creationId xmlns:a16="http://schemas.microsoft.com/office/drawing/2014/main" id="{9AD67947-B588-9247-9634-EE2F5B5A9738}"/>
                </a:ext>
              </a:extLst>
            </p:cNvPr>
            <p:cNvSpPr/>
            <p:nvPr/>
          </p:nvSpPr>
          <p:spPr>
            <a:xfrm>
              <a:off x="8676151" y="7909741"/>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3" name="object 51">
              <a:extLst>
                <a:ext uri="{FF2B5EF4-FFF2-40B4-BE49-F238E27FC236}">
                  <a16:creationId xmlns:a16="http://schemas.microsoft.com/office/drawing/2014/main" id="{E27B5E9E-15C3-E545-99EF-B2AB37CFF3A9}"/>
                </a:ext>
              </a:extLst>
            </p:cNvPr>
            <p:cNvSpPr/>
            <p:nvPr/>
          </p:nvSpPr>
          <p:spPr>
            <a:xfrm>
              <a:off x="15920122" y="7909741"/>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4" name="object 52">
              <a:extLst>
                <a:ext uri="{FF2B5EF4-FFF2-40B4-BE49-F238E27FC236}">
                  <a16:creationId xmlns:a16="http://schemas.microsoft.com/office/drawing/2014/main" id="{452243F1-6377-0F4A-A43A-7BFC88985975}"/>
                </a:ext>
              </a:extLst>
            </p:cNvPr>
            <p:cNvSpPr/>
            <p:nvPr/>
          </p:nvSpPr>
          <p:spPr>
            <a:xfrm>
              <a:off x="8597487" y="7253399"/>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5" name="object 53">
              <a:extLst>
                <a:ext uri="{FF2B5EF4-FFF2-40B4-BE49-F238E27FC236}">
                  <a16:creationId xmlns:a16="http://schemas.microsoft.com/office/drawing/2014/main" id="{4400DDD0-3645-6042-B236-D2803946323D}"/>
                </a:ext>
              </a:extLst>
            </p:cNvPr>
            <p:cNvSpPr/>
            <p:nvPr/>
          </p:nvSpPr>
          <p:spPr>
            <a:xfrm>
              <a:off x="8676151" y="7253399"/>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6" name="object 54">
              <a:extLst>
                <a:ext uri="{FF2B5EF4-FFF2-40B4-BE49-F238E27FC236}">
                  <a16:creationId xmlns:a16="http://schemas.microsoft.com/office/drawing/2014/main" id="{F0087FE1-33DC-EB47-81F1-5E34EF01C5C2}"/>
                </a:ext>
              </a:extLst>
            </p:cNvPr>
            <p:cNvSpPr/>
            <p:nvPr/>
          </p:nvSpPr>
          <p:spPr>
            <a:xfrm>
              <a:off x="15920122" y="7253399"/>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57" name="object 55">
              <a:extLst>
                <a:ext uri="{FF2B5EF4-FFF2-40B4-BE49-F238E27FC236}">
                  <a16:creationId xmlns:a16="http://schemas.microsoft.com/office/drawing/2014/main" id="{F4BB7DFE-13EA-B540-97FA-5D70D8341FA2}"/>
                </a:ext>
              </a:extLst>
            </p:cNvPr>
            <p:cNvSpPr/>
            <p:nvPr/>
          </p:nvSpPr>
          <p:spPr>
            <a:xfrm>
              <a:off x="8597487" y="6597067"/>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58" name="object 56">
              <a:extLst>
                <a:ext uri="{FF2B5EF4-FFF2-40B4-BE49-F238E27FC236}">
                  <a16:creationId xmlns:a16="http://schemas.microsoft.com/office/drawing/2014/main" id="{6A232356-EF28-BB46-8B0A-63641C370F25}"/>
                </a:ext>
              </a:extLst>
            </p:cNvPr>
            <p:cNvSpPr/>
            <p:nvPr/>
          </p:nvSpPr>
          <p:spPr>
            <a:xfrm>
              <a:off x="8676151" y="6597067"/>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59" name="object 57">
              <a:extLst>
                <a:ext uri="{FF2B5EF4-FFF2-40B4-BE49-F238E27FC236}">
                  <a16:creationId xmlns:a16="http://schemas.microsoft.com/office/drawing/2014/main" id="{1F6C4AEC-3F21-A04C-A82E-D025532145C1}"/>
                </a:ext>
              </a:extLst>
            </p:cNvPr>
            <p:cNvSpPr/>
            <p:nvPr/>
          </p:nvSpPr>
          <p:spPr>
            <a:xfrm>
              <a:off x="15920122" y="6597067"/>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sp>
          <p:nvSpPr>
            <p:cNvPr id="60" name="object 58">
              <a:extLst>
                <a:ext uri="{FF2B5EF4-FFF2-40B4-BE49-F238E27FC236}">
                  <a16:creationId xmlns:a16="http://schemas.microsoft.com/office/drawing/2014/main" id="{681FEB3A-4FD2-4A4A-9531-C22EEF248F1B}"/>
                </a:ext>
              </a:extLst>
            </p:cNvPr>
            <p:cNvSpPr/>
            <p:nvPr/>
          </p:nvSpPr>
          <p:spPr>
            <a:xfrm>
              <a:off x="8597487" y="5944855"/>
              <a:ext cx="26670" cy="0"/>
            </a:xfrm>
            <a:custGeom>
              <a:avLst/>
              <a:gdLst/>
              <a:ahLst/>
              <a:cxnLst/>
              <a:rect l="l" t="t" r="r" b="b"/>
              <a:pathLst>
                <a:path w="26670">
                  <a:moveTo>
                    <a:pt x="0" y="0"/>
                  </a:moveTo>
                  <a:lnTo>
                    <a:pt x="26177" y="0"/>
                  </a:lnTo>
                </a:path>
              </a:pathLst>
            </a:custGeom>
            <a:ln w="10470">
              <a:solidFill>
                <a:srgbClr val="939393"/>
              </a:solidFill>
            </a:ln>
          </p:spPr>
          <p:txBody>
            <a:bodyPr wrap="square" lIns="0" tIns="0" rIns="0" bIns="0" rtlCol="0"/>
            <a:lstStyle/>
            <a:p>
              <a:endParaRPr/>
            </a:p>
          </p:txBody>
        </p:sp>
        <p:sp>
          <p:nvSpPr>
            <p:cNvPr id="61" name="object 59">
              <a:extLst>
                <a:ext uri="{FF2B5EF4-FFF2-40B4-BE49-F238E27FC236}">
                  <a16:creationId xmlns:a16="http://schemas.microsoft.com/office/drawing/2014/main" id="{C85BB9C4-9858-6B43-AA8E-ACA5BF03167E}"/>
                </a:ext>
              </a:extLst>
            </p:cNvPr>
            <p:cNvSpPr/>
            <p:nvPr/>
          </p:nvSpPr>
          <p:spPr>
            <a:xfrm>
              <a:off x="8676151" y="5944855"/>
              <a:ext cx="7218045" cy="0"/>
            </a:xfrm>
            <a:custGeom>
              <a:avLst/>
              <a:gdLst/>
              <a:ahLst/>
              <a:cxnLst/>
              <a:rect l="l" t="t" r="r" b="b"/>
              <a:pathLst>
                <a:path w="7218044">
                  <a:moveTo>
                    <a:pt x="0" y="0"/>
                  </a:moveTo>
                  <a:lnTo>
                    <a:pt x="7217717" y="0"/>
                  </a:lnTo>
                </a:path>
              </a:pathLst>
            </a:custGeom>
            <a:ln w="10470">
              <a:solidFill>
                <a:srgbClr val="939393"/>
              </a:solidFill>
              <a:prstDash val="dash"/>
            </a:ln>
          </p:spPr>
          <p:txBody>
            <a:bodyPr wrap="square" lIns="0" tIns="0" rIns="0" bIns="0" rtlCol="0"/>
            <a:lstStyle/>
            <a:p>
              <a:endParaRPr/>
            </a:p>
          </p:txBody>
        </p:sp>
        <p:sp>
          <p:nvSpPr>
            <p:cNvPr id="62" name="object 60">
              <a:extLst>
                <a:ext uri="{FF2B5EF4-FFF2-40B4-BE49-F238E27FC236}">
                  <a16:creationId xmlns:a16="http://schemas.microsoft.com/office/drawing/2014/main" id="{7E4EDF89-00BD-1C4B-9028-68178A4DA780}"/>
                </a:ext>
              </a:extLst>
            </p:cNvPr>
            <p:cNvSpPr/>
            <p:nvPr/>
          </p:nvSpPr>
          <p:spPr>
            <a:xfrm>
              <a:off x="15920122" y="5944855"/>
              <a:ext cx="26670" cy="0"/>
            </a:xfrm>
            <a:custGeom>
              <a:avLst/>
              <a:gdLst/>
              <a:ahLst/>
              <a:cxnLst/>
              <a:rect l="l" t="t" r="r" b="b"/>
              <a:pathLst>
                <a:path w="26669">
                  <a:moveTo>
                    <a:pt x="0" y="0"/>
                  </a:moveTo>
                  <a:lnTo>
                    <a:pt x="26177" y="0"/>
                  </a:lnTo>
                </a:path>
              </a:pathLst>
            </a:custGeom>
            <a:ln w="10470">
              <a:solidFill>
                <a:srgbClr val="939393"/>
              </a:solidFill>
            </a:ln>
          </p:spPr>
          <p:txBody>
            <a:bodyPr wrap="square" lIns="0" tIns="0" rIns="0" bIns="0" rtlCol="0"/>
            <a:lstStyle/>
            <a:p>
              <a:endParaRPr/>
            </a:p>
          </p:txBody>
        </p:sp>
      </p:grpSp>
      <p:sp>
        <p:nvSpPr>
          <p:cNvPr id="63" name="object 61">
            <a:extLst>
              <a:ext uri="{FF2B5EF4-FFF2-40B4-BE49-F238E27FC236}">
                <a16:creationId xmlns:a16="http://schemas.microsoft.com/office/drawing/2014/main" id="{1CB01A6C-4EC7-2C44-9768-7B238831E2A3}"/>
              </a:ext>
            </a:extLst>
          </p:cNvPr>
          <p:cNvSpPr txBox="1"/>
          <p:nvPr/>
        </p:nvSpPr>
        <p:spPr>
          <a:xfrm>
            <a:off x="7778538" y="7772155"/>
            <a:ext cx="570230" cy="98361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40%</a:t>
            </a:r>
            <a:endParaRPr sz="2100">
              <a:latin typeface="Arial"/>
              <a:cs typeface="Arial"/>
            </a:endParaRPr>
          </a:p>
          <a:p>
            <a:pPr>
              <a:lnSpc>
                <a:spcPct val="100000"/>
              </a:lnSpc>
              <a:spcBef>
                <a:spcPts val="30"/>
              </a:spcBef>
            </a:pPr>
            <a:endParaRPr sz="2150">
              <a:latin typeface="Arial"/>
              <a:cs typeface="Arial"/>
            </a:endParaRPr>
          </a:p>
          <a:p>
            <a:pPr marL="12700">
              <a:lnSpc>
                <a:spcPct val="100000"/>
              </a:lnSpc>
            </a:pPr>
            <a:r>
              <a:rPr sz="2100" b="1" spc="20">
                <a:solidFill>
                  <a:srgbClr val="363636"/>
                </a:solidFill>
                <a:latin typeface="Arial"/>
                <a:cs typeface="Arial"/>
              </a:rPr>
              <a:t>20%</a:t>
            </a:r>
            <a:endParaRPr sz="2100">
              <a:latin typeface="Arial"/>
              <a:cs typeface="Arial"/>
            </a:endParaRPr>
          </a:p>
        </p:txBody>
      </p:sp>
      <p:sp>
        <p:nvSpPr>
          <p:cNvPr id="64" name="object 62">
            <a:extLst>
              <a:ext uri="{FF2B5EF4-FFF2-40B4-BE49-F238E27FC236}">
                <a16:creationId xmlns:a16="http://schemas.microsoft.com/office/drawing/2014/main" id="{5CD66ED5-8EF5-C643-A81D-BCBEC1391756}"/>
              </a:ext>
            </a:extLst>
          </p:cNvPr>
          <p:cNvSpPr txBox="1"/>
          <p:nvPr/>
        </p:nvSpPr>
        <p:spPr>
          <a:xfrm>
            <a:off x="7778538" y="71345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60%</a:t>
            </a:r>
            <a:endParaRPr sz="2100">
              <a:latin typeface="Arial"/>
              <a:cs typeface="Arial"/>
            </a:endParaRPr>
          </a:p>
        </p:txBody>
      </p:sp>
      <p:sp>
        <p:nvSpPr>
          <p:cNvPr id="65" name="object 63">
            <a:extLst>
              <a:ext uri="{FF2B5EF4-FFF2-40B4-BE49-F238E27FC236}">
                <a16:creationId xmlns:a16="http://schemas.microsoft.com/office/drawing/2014/main" id="{C9543224-1560-364A-986A-CD400CDD5F86}"/>
              </a:ext>
            </a:extLst>
          </p:cNvPr>
          <p:cNvSpPr txBox="1"/>
          <p:nvPr/>
        </p:nvSpPr>
        <p:spPr>
          <a:xfrm>
            <a:off x="7778538" y="6496986"/>
            <a:ext cx="57023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80%</a:t>
            </a:r>
            <a:endParaRPr sz="2100">
              <a:latin typeface="Arial"/>
              <a:cs typeface="Arial"/>
            </a:endParaRPr>
          </a:p>
        </p:txBody>
      </p:sp>
      <p:sp>
        <p:nvSpPr>
          <p:cNvPr id="66" name="object 64">
            <a:extLst>
              <a:ext uri="{FF2B5EF4-FFF2-40B4-BE49-F238E27FC236}">
                <a16:creationId xmlns:a16="http://schemas.microsoft.com/office/drawing/2014/main" id="{0EECAF6D-8525-FC44-B389-636D56F8A0E2}"/>
              </a:ext>
            </a:extLst>
          </p:cNvPr>
          <p:cNvSpPr txBox="1"/>
          <p:nvPr/>
        </p:nvSpPr>
        <p:spPr>
          <a:xfrm>
            <a:off x="7627272" y="5863426"/>
            <a:ext cx="721360" cy="346075"/>
          </a:xfrm>
          <a:prstGeom prst="rect">
            <a:avLst/>
          </a:prstGeom>
        </p:spPr>
        <p:txBody>
          <a:bodyPr vert="horz" wrap="square" lIns="0" tIns="12700" rIns="0" bIns="0" rtlCol="0">
            <a:spAutoFit/>
          </a:bodyPr>
          <a:lstStyle/>
          <a:p>
            <a:pPr marL="12700">
              <a:lnSpc>
                <a:spcPct val="100000"/>
              </a:lnSpc>
              <a:spcBef>
                <a:spcPts val="100"/>
              </a:spcBef>
            </a:pPr>
            <a:r>
              <a:rPr sz="2100" b="1" spc="20">
                <a:solidFill>
                  <a:srgbClr val="363636"/>
                </a:solidFill>
                <a:latin typeface="Arial"/>
                <a:cs typeface="Arial"/>
              </a:rPr>
              <a:t>100%</a:t>
            </a:r>
            <a:endParaRPr sz="2100">
              <a:latin typeface="Arial"/>
              <a:cs typeface="Arial"/>
            </a:endParaRPr>
          </a:p>
        </p:txBody>
      </p:sp>
      <p:sp>
        <p:nvSpPr>
          <p:cNvPr id="67" name="object 65">
            <a:extLst>
              <a:ext uri="{FF2B5EF4-FFF2-40B4-BE49-F238E27FC236}">
                <a16:creationId xmlns:a16="http://schemas.microsoft.com/office/drawing/2014/main" id="{28A0DE5F-5654-0249-83C1-57BF680A8600}"/>
              </a:ext>
            </a:extLst>
          </p:cNvPr>
          <p:cNvSpPr txBox="1"/>
          <p:nvPr/>
        </p:nvSpPr>
        <p:spPr>
          <a:xfrm>
            <a:off x="8941992"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01</a:t>
            </a:r>
            <a:endParaRPr sz="2100">
              <a:latin typeface="Arial"/>
              <a:cs typeface="Arial"/>
            </a:endParaRPr>
          </a:p>
        </p:txBody>
      </p:sp>
      <p:sp>
        <p:nvSpPr>
          <p:cNvPr id="68" name="object 66">
            <a:extLst>
              <a:ext uri="{FF2B5EF4-FFF2-40B4-BE49-F238E27FC236}">
                <a16:creationId xmlns:a16="http://schemas.microsoft.com/office/drawing/2014/main" id="{3AEF5847-CFB0-4F4A-84F9-8B3EBAA65270}"/>
              </a:ext>
            </a:extLst>
          </p:cNvPr>
          <p:cNvSpPr txBox="1"/>
          <p:nvPr/>
        </p:nvSpPr>
        <p:spPr>
          <a:xfrm>
            <a:off x="10854641"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02</a:t>
            </a:r>
            <a:endParaRPr sz="2100">
              <a:latin typeface="Arial"/>
              <a:cs typeface="Arial"/>
            </a:endParaRPr>
          </a:p>
        </p:txBody>
      </p:sp>
      <p:sp>
        <p:nvSpPr>
          <p:cNvPr id="69" name="object 67">
            <a:extLst>
              <a:ext uri="{FF2B5EF4-FFF2-40B4-BE49-F238E27FC236}">
                <a16:creationId xmlns:a16="http://schemas.microsoft.com/office/drawing/2014/main" id="{8031C4C6-EC21-2749-8AEA-76623081F46E}"/>
              </a:ext>
            </a:extLst>
          </p:cNvPr>
          <p:cNvSpPr txBox="1"/>
          <p:nvPr/>
        </p:nvSpPr>
        <p:spPr>
          <a:xfrm>
            <a:off x="12767289"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03</a:t>
            </a:r>
            <a:endParaRPr sz="2100">
              <a:latin typeface="Arial"/>
              <a:cs typeface="Arial"/>
            </a:endParaRPr>
          </a:p>
        </p:txBody>
      </p:sp>
      <p:sp>
        <p:nvSpPr>
          <p:cNvPr id="70" name="object 68">
            <a:extLst>
              <a:ext uri="{FF2B5EF4-FFF2-40B4-BE49-F238E27FC236}">
                <a16:creationId xmlns:a16="http://schemas.microsoft.com/office/drawing/2014/main" id="{34009163-507C-3A43-9F39-F6D19FA07A55}"/>
              </a:ext>
            </a:extLst>
          </p:cNvPr>
          <p:cNvSpPr txBox="1"/>
          <p:nvPr/>
        </p:nvSpPr>
        <p:spPr>
          <a:xfrm>
            <a:off x="14679938" y="9272998"/>
            <a:ext cx="1035050" cy="346075"/>
          </a:xfrm>
          <a:prstGeom prst="rect">
            <a:avLst/>
          </a:prstGeom>
        </p:spPr>
        <p:txBody>
          <a:bodyPr vert="horz" wrap="square" lIns="0" tIns="12700" rIns="0" bIns="0" rtlCol="0">
            <a:spAutoFit/>
          </a:bodyPr>
          <a:lstStyle/>
          <a:p>
            <a:pPr marL="12700">
              <a:lnSpc>
                <a:spcPct val="100000"/>
              </a:lnSpc>
              <a:spcBef>
                <a:spcPts val="100"/>
              </a:spcBef>
            </a:pPr>
            <a:r>
              <a:rPr sz="2100" b="1">
                <a:latin typeface="Arial"/>
                <a:cs typeface="Arial"/>
              </a:rPr>
              <a:t>ITEM</a:t>
            </a:r>
            <a:r>
              <a:rPr sz="2100" b="1" spc="-75">
                <a:latin typeface="Arial"/>
                <a:cs typeface="Arial"/>
              </a:rPr>
              <a:t> </a:t>
            </a:r>
            <a:r>
              <a:rPr sz="2100" b="1" spc="-5">
                <a:latin typeface="Arial"/>
                <a:cs typeface="Arial"/>
              </a:rPr>
              <a:t>04</a:t>
            </a:r>
            <a:endParaRPr sz="2100">
              <a:latin typeface="Arial"/>
              <a:cs typeface="Arial"/>
            </a:endParaRPr>
          </a:p>
        </p:txBody>
      </p:sp>
    </p:spTree>
    <p:extLst>
      <p:ext uri="{BB962C8B-B14F-4D97-AF65-F5344CB8AC3E}">
        <p14:creationId xmlns:p14="http://schemas.microsoft.com/office/powerpoint/2010/main" val="333005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74040" y="1258411"/>
            <a:ext cx="4343400" cy="738664"/>
          </a:xfrm>
        </p:spPr>
        <p:txBody>
          <a:bodyPr wrap="square" lIns="0" tIns="0" rIns="0" bIns="0" anchor="t">
            <a:spAutoFit/>
          </a:bodyPr>
          <a:lstStyle/>
          <a:p>
            <a:r>
              <a:rPr lang="es-CL">
                <a:latin typeface="Arial"/>
                <a:cs typeface="Arial"/>
              </a:rPr>
              <a:t>Problemática</a:t>
            </a:r>
            <a:endParaRPr lang="es-CL"/>
          </a:p>
        </p:txBody>
      </p:sp>
      <p:sp>
        <p:nvSpPr>
          <p:cNvPr id="3" name="Marcador de texto 2"/>
          <p:cNvSpPr>
            <a:spLocks noGrp="1"/>
          </p:cNvSpPr>
          <p:nvPr>
            <p:ph type="body" sz="quarter" idx="12"/>
          </p:nvPr>
        </p:nvSpPr>
        <p:spPr>
          <a:xfrm>
            <a:off x="881671" y="3088251"/>
            <a:ext cx="10532966" cy="2154436"/>
          </a:xfrm>
        </p:spPr>
        <p:txBody>
          <a:bodyPr wrap="square" lIns="0" tIns="0" rIns="0" bIns="0" anchor="t">
            <a:spAutoFit/>
          </a:bodyPr>
          <a:lstStyle/>
          <a:p>
            <a:r>
              <a:rPr lang="es-CL"/>
              <a:t>Setralog, empresa dedicada al transporte terrestre de carga, enfrenta dificultades operativas debido a la gestión manual de información mediante hojas de cálculo y correos electrónicos. Este enfoque genera errores frecuentes, incrementa los tiempos de respuesta y afecta la calidad del servicio, resultando en la pérdida de clientes y disminuyendo su competitividad en el mercado. La falta de automatización y centralización limita su capacidad de adaptarse a las demandas de un entorno empresarial dinámico, impactando negativamente en su eficiencia operativa y en la satisfacción del cliente</a:t>
            </a:r>
            <a:endParaRPr lang="es-ES"/>
          </a:p>
        </p:txBody>
      </p:sp>
      <p:pic>
        <p:nvPicPr>
          <p:cNvPr id="1026" name="Picture 2" descr="Logo de reloj despertador diseño editable">
            <a:extLst>
              <a:ext uri="{FF2B5EF4-FFF2-40B4-BE49-F238E27FC236}">
                <a16:creationId xmlns:a16="http://schemas.microsoft.com/office/drawing/2014/main" id="{BEF30F9D-B373-1FF0-5862-988B242759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601" y="7001732"/>
            <a:ext cx="1392436" cy="13924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rror PNG, Error Transparent Background - FreeIconsPNG">
            <a:extLst>
              <a:ext uri="{FF2B5EF4-FFF2-40B4-BE49-F238E27FC236}">
                <a16:creationId xmlns:a16="http://schemas.microsoft.com/office/drawing/2014/main" id="{1CEA30B0-CC2E-1A11-67CC-40CC763A10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3564" y="7382717"/>
            <a:ext cx="886062" cy="82791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Forma&#10;&#10;Descripción generada automáticamente con confianza baja">
            <a:extLst>
              <a:ext uri="{FF2B5EF4-FFF2-40B4-BE49-F238E27FC236}">
                <a16:creationId xmlns:a16="http://schemas.microsoft.com/office/drawing/2014/main" id="{287564AA-F64E-D8E8-15A6-3B7E8AB29F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6021" y="7185268"/>
            <a:ext cx="1025362" cy="1025362"/>
          </a:xfrm>
          <a:prstGeom prst="rect">
            <a:avLst/>
          </a:prstGeom>
        </p:spPr>
      </p:pic>
      <p:pic>
        <p:nvPicPr>
          <p:cNvPr id="5" name="Imagen 4">
            <a:extLst>
              <a:ext uri="{FF2B5EF4-FFF2-40B4-BE49-F238E27FC236}">
                <a16:creationId xmlns:a16="http://schemas.microsoft.com/office/drawing/2014/main" id="{26E23A58-ED1E-03C5-2D54-A8A35E328C8E}"/>
              </a:ext>
            </a:extLst>
          </p:cNvPr>
          <p:cNvPicPr>
            <a:picLocks noChangeAspect="1"/>
          </p:cNvPicPr>
          <p:nvPr/>
        </p:nvPicPr>
        <p:blipFill>
          <a:blip r:embed="rId5"/>
          <a:stretch>
            <a:fillRect/>
          </a:stretch>
        </p:blipFill>
        <p:spPr>
          <a:xfrm>
            <a:off x="11903291" y="5474207"/>
            <a:ext cx="6887630" cy="3422122"/>
          </a:xfrm>
          <a:prstGeom prst="rect">
            <a:avLst/>
          </a:prstGeom>
          <a:ln>
            <a:solidFill>
              <a:schemeClr val="accent1"/>
            </a:solidFill>
          </a:ln>
        </p:spPr>
      </p:pic>
      <p:pic>
        <p:nvPicPr>
          <p:cNvPr id="8" name="Picture 2" descr="Nuevos clientes, y ya existentes, en el mundo de la afiliación | Awin">
            <a:extLst>
              <a:ext uri="{FF2B5EF4-FFF2-40B4-BE49-F238E27FC236}">
                <a16:creationId xmlns:a16="http://schemas.microsoft.com/office/drawing/2014/main" id="{5F2FC03E-4DED-32F0-8761-B4087B22B6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2900" y="7221483"/>
            <a:ext cx="1953528" cy="109106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826C9E75-1430-58ED-C1BF-1F9186315E05}"/>
              </a:ext>
            </a:extLst>
          </p:cNvPr>
          <p:cNvSpPr txBox="1"/>
          <p:nvPr/>
        </p:nvSpPr>
        <p:spPr>
          <a:xfrm>
            <a:off x="881671" y="8556170"/>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45% más lento que la competencia</a:t>
            </a:r>
            <a:endParaRPr lang="es-CL" sz="200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1DD69B7E-83CC-DFE1-92BC-22B5FD17D83D}"/>
              </a:ext>
            </a:extLst>
          </p:cNvPr>
          <p:cNvSpPr txBox="1"/>
          <p:nvPr/>
        </p:nvSpPr>
        <p:spPr>
          <a:xfrm>
            <a:off x="3460281" y="8556170"/>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18% de error en las ordenes</a:t>
            </a:r>
            <a:endParaRPr lang="es-CL" sz="200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7FBF5CA3-6F7B-C057-95AD-31ED3F797F1D}"/>
              </a:ext>
            </a:extLst>
          </p:cNvPr>
          <p:cNvSpPr txBox="1"/>
          <p:nvPr/>
        </p:nvSpPr>
        <p:spPr>
          <a:xfrm>
            <a:off x="6103350" y="8556170"/>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Perdida de 12 clientes en 2024</a:t>
            </a:r>
            <a:endParaRPr lang="es-CL" sz="200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8C3C32C2-046B-D571-9B0F-DB2B3559FCFC}"/>
              </a:ext>
            </a:extLst>
          </p:cNvPr>
          <p:cNvSpPr txBox="1"/>
          <p:nvPr/>
        </p:nvSpPr>
        <p:spPr>
          <a:xfrm>
            <a:off x="8772388" y="8556169"/>
            <a:ext cx="1632628" cy="1015663"/>
          </a:xfrm>
          <a:prstGeom prst="rect">
            <a:avLst/>
          </a:prstGeom>
          <a:noFill/>
        </p:spPr>
        <p:txBody>
          <a:bodyPr wrap="square" rtlCol="0">
            <a:spAutoFit/>
          </a:bodyPr>
          <a:lstStyle/>
          <a:p>
            <a:pPr algn="ctr"/>
            <a:r>
              <a:rPr lang="es-MX" sz="2000">
                <a:latin typeface="Arial" panose="020B0604020202020204" pitchFamily="34" charset="0"/>
                <a:cs typeface="Arial" panose="020B0604020202020204" pitchFamily="34" charset="0"/>
              </a:rPr>
              <a:t>Impacto en las ganancias</a:t>
            </a:r>
            <a:endParaRPr lang="es-CL"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2086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313017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60625057-9796-C04B-BAAF-543FAA8321C3}"/>
              </a:ext>
            </a:extLst>
          </p:cNvPr>
          <p:cNvSpPr>
            <a:spLocks noGrp="1"/>
          </p:cNvSpPr>
          <p:nvPr>
            <p:ph type="body" sz="quarter" idx="10"/>
          </p:nvPr>
        </p:nvSpPr>
        <p:spPr/>
        <p:txBody>
          <a:bodyPr/>
          <a:lstStyle/>
          <a:p>
            <a:endParaRPr lang="es-CL"/>
          </a:p>
        </p:txBody>
      </p:sp>
      <p:sp>
        <p:nvSpPr>
          <p:cNvPr id="13" name="Marcador de texto 12">
            <a:extLst>
              <a:ext uri="{FF2B5EF4-FFF2-40B4-BE49-F238E27FC236}">
                <a16:creationId xmlns:a16="http://schemas.microsoft.com/office/drawing/2014/main" id="{FCD39811-B2FD-4442-BF5A-EE43ED60E760}"/>
              </a:ext>
            </a:extLst>
          </p:cNvPr>
          <p:cNvSpPr>
            <a:spLocks noGrp="1"/>
          </p:cNvSpPr>
          <p:nvPr>
            <p:ph type="body" sz="quarter" idx="12"/>
          </p:nvPr>
        </p:nvSpPr>
        <p:spPr/>
        <p:txBody>
          <a:bodyPr/>
          <a:lstStyle/>
          <a:p>
            <a:endParaRPr lang="es-CL"/>
          </a:p>
        </p:txBody>
      </p:sp>
      <p:sp>
        <p:nvSpPr>
          <p:cNvPr id="4" name="object 11">
            <a:extLst>
              <a:ext uri="{FF2B5EF4-FFF2-40B4-BE49-F238E27FC236}">
                <a16:creationId xmlns:a16="http://schemas.microsoft.com/office/drawing/2014/main" id="{80E469AA-E63B-9C47-8ADA-B9A9862B95A2}"/>
              </a:ext>
            </a:extLst>
          </p:cNvPr>
          <p:cNvSpPr/>
          <p:nvPr/>
        </p:nvSpPr>
        <p:spPr>
          <a:xfrm>
            <a:off x="6967474" y="6317300"/>
            <a:ext cx="806450" cy="787400"/>
          </a:xfrm>
          <a:custGeom>
            <a:avLst/>
            <a:gdLst/>
            <a:ahLst/>
            <a:cxnLst/>
            <a:rect l="l" t="t" r="r" b="b"/>
            <a:pathLst>
              <a:path w="806450" h="787400">
                <a:moveTo>
                  <a:pt x="402856" y="0"/>
                </a:moveTo>
                <a:lnTo>
                  <a:pt x="355902" y="2540"/>
                </a:lnTo>
                <a:lnTo>
                  <a:pt x="310527" y="10160"/>
                </a:lnTo>
                <a:lnTo>
                  <a:pt x="267035" y="22860"/>
                </a:lnTo>
                <a:lnTo>
                  <a:pt x="225730" y="40640"/>
                </a:lnTo>
                <a:lnTo>
                  <a:pt x="186918" y="62230"/>
                </a:lnTo>
                <a:lnTo>
                  <a:pt x="150902" y="87630"/>
                </a:lnTo>
                <a:lnTo>
                  <a:pt x="117988" y="115570"/>
                </a:lnTo>
                <a:lnTo>
                  <a:pt x="88479" y="148590"/>
                </a:lnTo>
                <a:lnTo>
                  <a:pt x="62681" y="182880"/>
                </a:lnTo>
                <a:lnTo>
                  <a:pt x="40897" y="220980"/>
                </a:lnTo>
                <a:lnTo>
                  <a:pt x="23433" y="261620"/>
                </a:lnTo>
                <a:lnTo>
                  <a:pt x="10592" y="304800"/>
                </a:lnTo>
                <a:lnTo>
                  <a:pt x="2679" y="347980"/>
                </a:lnTo>
                <a:lnTo>
                  <a:pt x="0" y="394970"/>
                </a:lnTo>
                <a:lnTo>
                  <a:pt x="2752" y="440690"/>
                </a:lnTo>
                <a:lnTo>
                  <a:pt x="10736" y="485140"/>
                </a:lnTo>
                <a:lnTo>
                  <a:pt x="23645" y="527050"/>
                </a:lnTo>
                <a:lnTo>
                  <a:pt x="41174" y="567690"/>
                </a:lnTo>
                <a:lnTo>
                  <a:pt x="63019" y="605790"/>
                </a:lnTo>
                <a:lnTo>
                  <a:pt x="88874" y="640080"/>
                </a:lnTo>
                <a:lnTo>
                  <a:pt x="118434" y="673100"/>
                </a:lnTo>
                <a:lnTo>
                  <a:pt x="151395" y="701040"/>
                </a:lnTo>
                <a:lnTo>
                  <a:pt x="187450" y="726440"/>
                </a:lnTo>
                <a:lnTo>
                  <a:pt x="226295" y="748030"/>
                </a:lnTo>
                <a:lnTo>
                  <a:pt x="267625" y="764540"/>
                </a:lnTo>
                <a:lnTo>
                  <a:pt x="311135" y="777240"/>
                </a:lnTo>
                <a:lnTo>
                  <a:pt x="356520" y="784860"/>
                </a:lnTo>
                <a:lnTo>
                  <a:pt x="403474" y="787400"/>
                </a:lnTo>
                <a:lnTo>
                  <a:pt x="450426" y="784860"/>
                </a:lnTo>
                <a:lnTo>
                  <a:pt x="495800" y="777240"/>
                </a:lnTo>
                <a:lnTo>
                  <a:pt x="539290" y="764540"/>
                </a:lnTo>
                <a:lnTo>
                  <a:pt x="545645" y="762000"/>
                </a:lnTo>
                <a:lnTo>
                  <a:pt x="390867" y="762000"/>
                </a:lnTo>
                <a:lnTo>
                  <a:pt x="368767" y="754380"/>
                </a:lnTo>
                <a:lnTo>
                  <a:pt x="318231" y="754380"/>
                </a:lnTo>
                <a:lnTo>
                  <a:pt x="270563" y="740410"/>
                </a:lnTo>
                <a:lnTo>
                  <a:pt x="225761" y="720090"/>
                </a:lnTo>
                <a:lnTo>
                  <a:pt x="184279" y="694690"/>
                </a:lnTo>
                <a:lnTo>
                  <a:pt x="146571" y="665480"/>
                </a:lnTo>
                <a:lnTo>
                  <a:pt x="165709" y="648970"/>
                </a:lnTo>
                <a:lnTo>
                  <a:pt x="167394" y="647700"/>
                </a:lnTo>
                <a:lnTo>
                  <a:pt x="128708" y="647700"/>
                </a:lnTo>
                <a:lnTo>
                  <a:pt x="94729" y="607060"/>
                </a:lnTo>
                <a:lnTo>
                  <a:pt x="66808" y="562610"/>
                </a:lnTo>
                <a:lnTo>
                  <a:pt x="45554" y="513080"/>
                </a:lnTo>
                <a:lnTo>
                  <a:pt x="31580" y="461010"/>
                </a:lnTo>
                <a:lnTo>
                  <a:pt x="25496" y="406400"/>
                </a:lnTo>
                <a:lnTo>
                  <a:pt x="805576" y="406400"/>
                </a:lnTo>
                <a:lnTo>
                  <a:pt x="806320" y="393700"/>
                </a:lnTo>
                <a:lnTo>
                  <a:pt x="805632" y="382270"/>
                </a:lnTo>
                <a:lnTo>
                  <a:pt x="25486" y="382270"/>
                </a:lnTo>
                <a:lnTo>
                  <a:pt x="31478" y="327660"/>
                </a:lnTo>
                <a:lnTo>
                  <a:pt x="45366" y="275590"/>
                </a:lnTo>
                <a:lnTo>
                  <a:pt x="66539" y="226060"/>
                </a:lnTo>
                <a:lnTo>
                  <a:pt x="94387" y="181610"/>
                </a:lnTo>
                <a:lnTo>
                  <a:pt x="128299" y="140970"/>
                </a:lnTo>
                <a:lnTo>
                  <a:pt x="166992" y="140970"/>
                </a:lnTo>
                <a:lnTo>
                  <a:pt x="165305" y="139700"/>
                </a:lnTo>
                <a:lnTo>
                  <a:pt x="183794" y="93980"/>
                </a:lnTo>
                <a:lnTo>
                  <a:pt x="225233" y="68580"/>
                </a:lnTo>
                <a:lnTo>
                  <a:pt x="270003" y="48260"/>
                </a:lnTo>
                <a:lnTo>
                  <a:pt x="317644" y="34290"/>
                </a:lnTo>
                <a:lnTo>
                  <a:pt x="367076" y="34290"/>
                </a:lnTo>
                <a:lnTo>
                  <a:pt x="390260" y="25400"/>
                </a:lnTo>
                <a:lnTo>
                  <a:pt x="544608" y="25400"/>
                </a:lnTo>
                <a:lnTo>
                  <a:pt x="538704" y="22860"/>
                </a:lnTo>
                <a:lnTo>
                  <a:pt x="495195" y="10160"/>
                </a:lnTo>
                <a:lnTo>
                  <a:pt x="449810" y="2540"/>
                </a:lnTo>
                <a:lnTo>
                  <a:pt x="402856" y="0"/>
                </a:lnTo>
                <a:close/>
              </a:path>
              <a:path w="806450" h="787400">
                <a:moveTo>
                  <a:pt x="415882" y="566420"/>
                </a:moveTo>
                <a:lnTo>
                  <a:pt x="390710" y="566420"/>
                </a:lnTo>
                <a:lnTo>
                  <a:pt x="390867" y="762000"/>
                </a:lnTo>
                <a:lnTo>
                  <a:pt x="416039" y="762000"/>
                </a:lnTo>
                <a:lnTo>
                  <a:pt x="415882" y="566420"/>
                </a:lnTo>
                <a:close/>
              </a:path>
              <a:path w="806450" h="787400">
                <a:moveTo>
                  <a:pt x="543501" y="566420"/>
                </a:moveTo>
                <a:lnTo>
                  <a:pt x="415882" y="566420"/>
                </a:lnTo>
                <a:lnTo>
                  <a:pt x="451986" y="568960"/>
                </a:lnTo>
                <a:lnTo>
                  <a:pt x="487065" y="575310"/>
                </a:lnTo>
                <a:lnTo>
                  <a:pt x="520959" y="584200"/>
                </a:lnTo>
                <a:lnTo>
                  <a:pt x="553511" y="596900"/>
                </a:lnTo>
                <a:lnTo>
                  <a:pt x="532961" y="648970"/>
                </a:lnTo>
                <a:lnTo>
                  <a:pt x="508285" y="692150"/>
                </a:lnTo>
                <a:lnTo>
                  <a:pt x="480136" y="726440"/>
                </a:lnTo>
                <a:lnTo>
                  <a:pt x="449170" y="750570"/>
                </a:lnTo>
                <a:lnTo>
                  <a:pt x="416039" y="762000"/>
                </a:lnTo>
                <a:lnTo>
                  <a:pt x="545645" y="762000"/>
                </a:lnTo>
                <a:lnTo>
                  <a:pt x="564708" y="754380"/>
                </a:lnTo>
                <a:lnTo>
                  <a:pt x="488697" y="754380"/>
                </a:lnTo>
                <a:lnTo>
                  <a:pt x="515038" y="726440"/>
                </a:lnTo>
                <a:lnTo>
                  <a:pt x="538796" y="693420"/>
                </a:lnTo>
                <a:lnTo>
                  <a:pt x="559650" y="652780"/>
                </a:lnTo>
                <a:lnTo>
                  <a:pt x="577280" y="607060"/>
                </a:lnTo>
                <a:lnTo>
                  <a:pt x="625750" y="607060"/>
                </a:lnTo>
                <a:lnTo>
                  <a:pt x="609764" y="596900"/>
                </a:lnTo>
                <a:lnTo>
                  <a:pt x="584652" y="582930"/>
                </a:lnTo>
                <a:lnTo>
                  <a:pt x="587124" y="572770"/>
                </a:lnTo>
                <a:lnTo>
                  <a:pt x="560642" y="572770"/>
                </a:lnTo>
                <a:lnTo>
                  <a:pt x="543501" y="566420"/>
                </a:lnTo>
                <a:close/>
              </a:path>
              <a:path w="806450" h="787400">
                <a:moveTo>
                  <a:pt x="257683" y="608330"/>
                </a:moveTo>
                <a:lnTo>
                  <a:pt x="229406" y="608330"/>
                </a:lnTo>
                <a:lnTo>
                  <a:pt x="247096" y="652780"/>
                </a:lnTo>
                <a:lnTo>
                  <a:pt x="268015" y="693420"/>
                </a:lnTo>
                <a:lnTo>
                  <a:pt x="291836" y="726440"/>
                </a:lnTo>
                <a:lnTo>
                  <a:pt x="318231" y="754380"/>
                </a:lnTo>
                <a:lnTo>
                  <a:pt x="368767" y="754380"/>
                </a:lnTo>
                <a:lnTo>
                  <a:pt x="357718" y="750570"/>
                </a:lnTo>
                <a:lnTo>
                  <a:pt x="326719" y="727710"/>
                </a:lnTo>
                <a:lnTo>
                  <a:pt x="298523" y="692150"/>
                </a:lnTo>
                <a:lnTo>
                  <a:pt x="273784" y="648970"/>
                </a:lnTo>
                <a:lnTo>
                  <a:pt x="257683" y="608330"/>
                </a:lnTo>
                <a:close/>
              </a:path>
              <a:path w="806450" h="787400">
                <a:moveTo>
                  <a:pt x="625750" y="607060"/>
                </a:moveTo>
                <a:lnTo>
                  <a:pt x="577280" y="607060"/>
                </a:lnTo>
                <a:lnTo>
                  <a:pt x="599508" y="619760"/>
                </a:lnTo>
                <a:lnTo>
                  <a:pt x="620775" y="633730"/>
                </a:lnTo>
                <a:lnTo>
                  <a:pt x="641019" y="648970"/>
                </a:lnTo>
                <a:lnTo>
                  <a:pt x="660178" y="664210"/>
                </a:lnTo>
                <a:lnTo>
                  <a:pt x="622522" y="694690"/>
                </a:lnTo>
                <a:lnTo>
                  <a:pt x="581085" y="720090"/>
                </a:lnTo>
                <a:lnTo>
                  <a:pt x="536325" y="739140"/>
                </a:lnTo>
                <a:lnTo>
                  <a:pt x="488697" y="754380"/>
                </a:lnTo>
                <a:lnTo>
                  <a:pt x="564708" y="754380"/>
                </a:lnTo>
                <a:lnTo>
                  <a:pt x="619405" y="726440"/>
                </a:lnTo>
                <a:lnTo>
                  <a:pt x="655419" y="701040"/>
                </a:lnTo>
                <a:lnTo>
                  <a:pt x="688333" y="671830"/>
                </a:lnTo>
                <a:lnTo>
                  <a:pt x="710760" y="647700"/>
                </a:lnTo>
                <a:lnTo>
                  <a:pt x="678021" y="647700"/>
                </a:lnTo>
                <a:lnTo>
                  <a:pt x="656519" y="628650"/>
                </a:lnTo>
                <a:lnTo>
                  <a:pt x="633743" y="612140"/>
                </a:lnTo>
                <a:lnTo>
                  <a:pt x="625750" y="607060"/>
                </a:lnTo>
                <a:close/>
              </a:path>
              <a:path w="806450" h="787400">
                <a:moveTo>
                  <a:pt x="222579" y="406400"/>
                </a:moveTo>
                <a:lnTo>
                  <a:pt x="197397" y="406400"/>
                </a:lnTo>
                <a:lnTo>
                  <a:pt x="199598" y="454660"/>
                </a:lnTo>
                <a:lnTo>
                  <a:pt x="204522" y="499110"/>
                </a:lnTo>
                <a:lnTo>
                  <a:pt x="212030" y="543560"/>
                </a:lnTo>
                <a:lnTo>
                  <a:pt x="221982" y="584200"/>
                </a:lnTo>
                <a:lnTo>
                  <a:pt x="196883" y="596900"/>
                </a:lnTo>
                <a:lnTo>
                  <a:pt x="172926" y="612140"/>
                </a:lnTo>
                <a:lnTo>
                  <a:pt x="150179" y="629920"/>
                </a:lnTo>
                <a:lnTo>
                  <a:pt x="128708" y="647700"/>
                </a:lnTo>
                <a:lnTo>
                  <a:pt x="167394" y="647700"/>
                </a:lnTo>
                <a:lnTo>
                  <a:pt x="185935" y="633730"/>
                </a:lnTo>
                <a:lnTo>
                  <a:pt x="207188" y="619760"/>
                </a:lnTo>
                <a:lnTo>
                  <a:pt x="229406" y="608330"/>
                </a:lnTo>
                <a:lnTo>
                  <a:pt x="257683" y="608330"/>
                </a:lnTo>
                <a:lnTo>
                  <a:pt x="253154" y="596900"/>
                </a:lnTo>
                <a:lnTo>
                  <a:pt x="285673" y="584200"/>
                </a:lnTo>
                <a:lnTo>
                  <a:pt x="319545" y="575310"/>
                </a:lnTo>
                <a:lnTo>
                  <a:pt x="333571" y="572770"/>
                </a:lnTo>
                <a:lnTo>
                  <a:pt x="245971" y="572770"/>
                </a:lnTo>
                <a:lnTo>
                  <a:pt x="236590" y="534670"/>
                </a:lnTo>
                <a:lnTo>
                  <a:pt x="229449" y="494030"/>
                </a:lnTo>
                <a:lnTo>
                  <a:pt x="224722" y="450850"/>
                </a:lnTo>
                <a:lnTo>
                  <a:pt x="222579" y="406400"/>
                </a:lnTo>
                <a:close/>
              </a:path>
              <a:path w="806450" h="787400">
                <a:moveTo>
                  <a:pt x="805576" y="406400"/>
                </a:moveTo>
                <a:lnTo>
                  <a:pt x="780845" y="406400"/>
                </a:lnTo>
                <a:lnTo>
                  <a:pt x="774852" y="461010"/>
                </a:lnTo>
                <a:lnTo>
                  <a:pt x="760964" y="513080"/>
                </a:lnTo>
                <a:lnTo>
                  <a:pt x="739789" y="561340"/>
                </a:lnTo>
                <a:lnTo>
                  <a:pt x="711938" y="607060"/>
                </a:lnTo>
                <a:lnTo>
                  <a:pt x="678021" y="647700"/>
                </a:lnTo>
                <a:lnTo>
                  <a:pt x="710760" y="647700"/>
                </a:lnTo>
                <a:lnTo>
                  <a:pt x="743640" y="604520"/>
                </a:lnTo>
                <a:lnTo>
                  <a:pt x="765423" y="566420"/>
                </a:lnTo>
                <a:lnTo>
                  <a:pt x="782888" y="527050"/>
                </a:lnTo>
                <a:lnTo>
                  <a:pt x="795728" y="483870"/>
                </a:lnTo>
                <a:lnTo>
                  <a:pt x="803641" y="439420"/>
                </a:lnTo>
                <a:lnTo>
                  <a:pt x="805576" y="406400"/>
                </a:lnTo>
                <a:close/>
              </a:path>
              <a:path w="806450" h="787400">
                <a:moveTo>
                  <a:pt x="415746" y="406400"/>
                </a:moveTo>
                <a:lnTo>
                  <a:pt x="390574" y="406400"/>
                </a:lnTo>
                <a:lnTo>
                  <a:pt x="390689" y="542290"/>
                </a:lnTo>
                <a:lnTo>
                  <a:pt x="352754" y="544830"/>
                </a:lnTo>
                <a:lnTo>
                  <a:pt x="315880" y="551180"/>
                </a:lnTo>
                <a:lnTo>
                  <a:pt x="280230" y="560070"/>
                </a:lnTo>
                <a:lnTo>
                  <a:pt x="245971" y="572770"/>
                </a:lnTo>
                <a:lnTo>
                  <a:pt x="333571" y="572770"/>
                </a:lnTo>
                <a:lnTo>
                  <a:pt x="354610" y="568960"/>
                </a:lnTo>
                <a:lnTo>
                  <a:pt x="390710" y="566420"/>
                </a:lnTo>
                <a:lnTo>
                  <a:pt x="543501" y="566420"/>
                </a:lnTo>
                <a:lnTo>
                  <a:pt x="526360" y="560070"/>
                </a:lnTo>
                <a:lnTo>
                  <a:pt x="490699" y="551180"/>
                </a:lnTo>
                <a:lnTo>
                  <a:pt x="453817" y="544830"/>
                </a:lnTo>
                <a:lnTo>
                  <a:pt x="415872" y="542290"/>
                </a:lnTo>
                <a:lnTo>
                  <a:pt x="415746" y="406400"/>
                </a:lnTo>
                <a:close/>
              </a:path>
              <a:path w="806450" h="787400">
                <a:moveTo>
                  <a:pt x="608934" y="406400"/>
                </a:moveTo>
                <a:lnTo>
                  <a:pt x="583762" y="406400"/>
                </a:lnTo>
                <a:lnTo>
                  <a:pt x="581694" y="450850"/>
                </a:lnTo>
                <a:lnTo>
                  <a:pt x="577036" y="492760"/>
                </a:lnTo>
                <a:lnTo>
                  <a:pt x="569960" y="534670"/>
                </a:lnTo>
                <a:lnTo>
                  <a:pt x="560642" y="572770"/>
                </a:lnTo>
                <a:lnTo>
                  <a:pt x="587124" y="572770"/>
                </a:lnTo>
                <a:lnTo>
                  <a:pt x="594540" y="542290"/>
                </a:lnTo>
                <a:lnTo>
                  <a:pt x="601980" y="499110"/>
                </a:lnTo>
                <a:lnTo>
                  <a:pt x="606826" y="453390"/>
                </a:lnTo>
                <a:lnTo>
                  <a:pt x="608934" y="406400"/>
                </a:lnTo>
                <a:close/>
              </a:path>
              <a:path w="806450" h="787400">
                <a:moveTo>
                  <a:pt x="166992" y="140970"/>
                </a:moveTo>
                <a:lnTo>
                  <a:pt x="128299" y="140970"/>
                </a:lnTo>
                <a:lnTo>
                  <a:pt x="149797" y="158750"/>
                </a:lnTo>
                <a:lnTo>
                  <a:pt x="172573" y="176530"/>
                </a:lnTo>
                <a:lnTo>
                  <a:pt x="196554" y="191770"/>
                </a:lnTo>
                <a:lnTo>
                  <a:pt x="221668" y="204470"/>
                </a:lnTo>
                <a:lnTo>
                  <a:pt x="211784" y="245110"/>
                </a:lnTo>
                <a:lnTo>
                  <a:pt x="204344" y="288290"/>
                </a:lnTo>
                <a:lnTo>
                  <a:pt x="199496" y="334010"/>
                </a:lnTo>
                <a:lnTo>
                  <a:pt x="197386" y="382270"/>
                </a:lnTo>
                <a:lnTo>
                  <a:pt x="222558" y="382270"/>
                </a:lnTo>
                <a:lnTo>
                  <a:pt x="224630" y="337820"/>
                </a:lnTo>
                <a:lnTo>
                  <a:pt x="229288" y="294640"/>
                </a:lnTo>
                <a:lnTo>
                  <a:pt x="236361" y="254000"/>
                </a:lnTo>
                <a:lnTo>
                  <a:pt x="245678" y="215900"/>
                </a:lnTo>
                <a:lnTo>
                  <a:pt x="333286" y="215900"/>
                </a:lnTo>
                <a:lnTo>
                  <a:pt x="319254" y="213360"/>
                </a:lnTo>
                <a:lnTo>
                  <a:pt x="285365" y="204470"/>
                </a:lnTo>
                <a:lnTo>
                  <a:pt x="252829" y="191770"/>
                </a:lnTo>
                <a:lnTo>
                  <a:pt x="257339" y="180340"/>
                </a:lnTo>
                <a:lnTo>
                  <a:pt x="229040" y="180340"/>
                </a:lnTo>
                <a:lnTo>
                  <a:pt x="206813" y="168910"/>
                </a:lnTo>
                <a:lnTo>
                  <a:pt x="185549" y="154940"/>
                </a:lnTo>
                <a:lnTo>
                  <a:pt x="166992" y="140970"/>
                </a:lnTo>
                <a:close/>
              </a:path>
              <a:path w="806450" h="787400">
                <a:moveTo>
                  <a:pt x="333286" y="215900"/>
                </a:moveTo>
                <a:lnTo>
                  <a:pt x="245678" y="215900"/>
                </a:lnTo>
                <a:lnTo>
                  <a:pt x="279963" y="228600"/>
                </a:lnTo>
                <a:lnTo>
                  <a:pt x="315629" y="237490"/>
                </a:lnTo>
                <a:lnTo>
                  <a:pt x="352511" y="243840"/>
                </a:lnTo>
                <a:lnTo>
                  <a:pt x="390448" y="246380"/>
                </a:lnTo>
                <a:lnTo>
                  <a:pt x="390553" y="382270"/>
                </a:lnTo>
                <a:lnTo>
                  <a:pt x="415746" y="382270"/>
                </a:lnTo>
                <a:lnTo>
                  <a:pt x="415631" y="246380"/>
                </a:lnTo>
                <a:lnTo>
                  <a:pt x="453566" y="243840"/>
                </a:lnTo>
                <a:lnTo>
                  <a:pt x="490441" y="237490"/>
                </a:lnTo>
                <a:lnTo>
                  <a:pt x="526094" y="227330"/>
                </a:lnTo>
                <a:lnTo>
                  <a:pt x="541323" y="222250"/>
                </a:lnTo>
                <a:lnTo>
                  <a:pt x="390438" y="222250"/>
                </a:lnTo>
                <a:lnTo>
                  <a:pt x="354333" y="219710"/>
                </a:lnTo>
                <a:lnTo>
                  <a:pt x="333286" y="215900"/>
                </a:lnTo>
                <a:close/>
              </a:path>
              <a:path w="806450" h="787400">
                <a:moveTo>
                  <a:pt x="587148" y="215900"/>
                </a:moveTo>
                <a:lnTo>
                  <a:pt x="560359" y="215900"/>
                </a:lnTo>
                <a:lnTo>
                  <a:pt x="569739" y="254000"/>
                </a:lnTo>
                <a:lnTo>
                  <a:pt x="576876" y="294640"/>
                </a:lnTo>
                <a:lnTo>
                  <a:pt x="581600" y="337820"/>
                </a:lnTo>
                <a:lnTo>
                  <a:pt x="583741" y="382270"/>
                </a:lnTo>
                <a:lnTo>
                  <a:pt x="608923" y="382270"/>
                </a:lnTo>
                <a:lnTo>
                  <a:pt x="606733" y="334010"/>
                </a:lnTo>
                <a:lnTo>
                  <a:pt x="601811" y="288290"/>
                </a:lnTo>
                <a:lnTo>
                  <a:pt x="594302" y="245110"/>
                </a:lnTo>
                <a:lnTo>
                  <a:pt x="587148" y="215900"/>
                </a:lnTo>
                <a:close/>
              </a:path>
              <a:path w="806450" h="787400">
                <a:moveTo>
                  <a:pt x="711538" y="140970"/>
                </a:moveTo>
                <a:lnTo>
                  <a:pt x="677612" y="140970"/>
                </a:lnTo>
                <a:lnTo>
                  <a:pt x="711592" y="181610"/>
                </a:lnTo>
                <a:lnTo>
                  <a:pt x="739515" y="226060"/>
                </a:lnTo>
                <a:lnTo>
                  <a:pt x="760770" y="274320"/>
                </a:lnTo>
                <a:lnTo>
                  <a:pt x="774744" y="326390"/>
                </a:lnTo>
                <a:lnTo>
                  <a:pt x="780824" y="381000"/>
                </a:lnTo>
                <a:lnTo>
                  <a:pt x="608923" y="382270"/>
                </a:lnTo>
                <a:lnTo>
                  <a:pt x="805632" y="382270"/>
                </a:lnTo>
                <a:lnTo>
                  <a:pt x="795585" y="303530"/>
                </a:lnTo>
                <a:lnTo>
                  <a:pt x="782676" y="261620"/>
                </a:lnTo>
                <a:lnTo>
                  <a:pt x="765148" y="220980"/>
                </a:lnTo>
                <a:lnTo>
                  <a:pt x="743304" y="182880"/>
                </a:lnTo>
                <a:lnTo>
                  <a:pt x="717450" y="147320"/>
                </a:lnTo>
                <a:lnTo>
                  <a:pt x="711538" y="140970"/>
                </a:lnTo>
                <a:close/>
              </a:path>
              <a:path w="806450" h="787400">
                <a:moveTo>
                  <a:pt x="415453" y="25400"/>
                </a:moveTo>
                <a:lnTo>
                  <a:pt x="390260" y="25400"/>
                </a:lnTo>
                <a:lnTo>
                  <a:pt x="390438" y="222250"/>
                </a:lnTo>
                <a:lnTo>
                  <a:pt x="415610" y="222250"/>
                </a:lnTo>
                <a:lnTo>
                  <a:pt x="415453" y="25400"/>
                </a:lnTo>
                <a:close/>
              </a:path>
              <a:path w="806450" h="787400">
                <a:moveTo>
                  <a:pt x="544608" y="25400"/>
                </a:moveTo>
                <a:lnTo>
                  <a:pt x="415453" y="25400"/>
                </a:lnTo>
                <a:lnTo>
                  <a:pt x="448606" y="36830"/>
                </a:lnTo>
                <a:lnTo>
                  <a:pt x="479611" y="60960"/>
                </a:lnTo>
                <a:lnTo>
                  <a:pt x="507813" y="95250"/>
                </a:lnTo>
                <a:lnTo>
                  <a:pt x="532554" y="139700"/>
                </a:lnTo>
                <a:lnTo>
                  <a:pt x="553176" y="191770"/>
                </a:lnTo>
                <a:lnTo>
                  <a:pt x="520651" y="203200"/>
                </a:lnTo>
                <a:lnTo>
                  <a:pt x="486777" y="213360"/>
                </a:lnTo>
                <a:lnTo>
                  <a:pt x="451710" y="219710"/>
                </a:lnTo>
                <a:lnTo>
                  <a:pt x="415610" y="222250"/>
                </a:lnTo>
                <a:lnTo>
                  <a:pt x="541323" y="222250"/>
                </a:lnTo>
                <a:lnTo>
                  <a:pt x="560359" y="215900"/>
                </a:lnTo>
                <a:lnTo>
                  <a:pt x="587148" y="215900"/>
                </a:lnTo>
                <a:lnTo>
                  <a:pt x="584348" y="204470"/>
                </a:lnTo>
                <a:lnTo>
                  <a:pt x="609437" y="190500"/>
                </a:lnTo>
                <a:lnTo>
                  <a:pt x="625407" y="180340"/>
                </a:lnTo>
                <a:lnTo>
                  <a:pt x="576924" y="180340"/>
                </a:lnTo>
                <a:lnTo>
                  <a:pt x="559230" y="134620"/>
                </a:lnTo>
                <a:lnTo>
                  <a:pt x="538312" y="95250"/>
                </a:lnTo>
                <a:lnTo>
                  <a:pt x="514493" y="60960"/>
                </a:lnTo>
                <a:lnTo>
                  <a:pt x="488100" y="34290"/>
                </a:lnTo>
                <a:lnTo>
                  <a:pt x="565273" y="34290"/>
                </a:lnTo>
                <a:lnTo>
                  <a:pt x="544608" y="25400"/>
                </a:lnTo>
                <a:close/>
              </a:path>
              <a:path w="806450" h="787400">
                <a:moveTo>
                  <a:pt x="367076" y="34290"/>
                </a:moveTo>
                <a:lnTo>
                  <a:pt x="317644" y="34290"/>
                </a:lnTo>
                <a:lnTo>
                  <a:pt x="291296" y="60960"/>
                </a:lnTo>
                <a:lnTo>
                  <a:pt x="267531" y="95250"/>
                </a:lnTo>
                <a:lnTo>
                  <a:pt x="246671" y="134620"/>
                </a:lnTo>
                <a:lnTo>
                  <a:pt x="229040" y="180340"/>
                </a:lnTo>
                <a:lnTo>
                  <a:pt x="257339" y="180340"/>
                </a:lnTo>
                <a:lnTo>
                  <a:pt x="273374" y="139700"/>
                </a:lnTo>
                <a:lnTo>
                  <a:pt x="298043" y="95250"/>
                </a:lnTo>
                <a:lnTo>
                  <a:pt x="326184" y="60960"/>
                </a:lnTo>
                <a:lnTo>
                  <a:pt x="357141" y="38100"/>
                </a:lnTo>
                <a:lnTo>
                  <a:pt x="367076" y="34290"/>
                </a:lnTo>
                <a:close/>
              </a:path>
              <a:path w="806450" h="787400">
                <a:moveTo>
                  <a:pt x="565273" y="34290"/>
                </a:moveTo>
                <a:lnTo>
                  <a:pt x="488100" y="34290"/>
                </a:lnTo>
                <a:lnTo>
                  <a:pt x="535766" y="48260"/>
                </a:lnTo>
                <a:lnTo>
                  <a:pt x="580564" y="68580"/>
                </a:lnTo>
                <a:lnTo>
                  <a:pt x="622043" y="93980"/>
                </a:lnTo>
                <a:lnTo>
                  <a:pt x="659749" y="123190"/>
                </a:lnTo>
                <a:lnTo>
                  <a:pt x="640603" y="139700"/>
                </a:lnTo>
                <a:lnTo>
                  <a:pt x="620379" y="154940"/>
                </a:lnTo>
                <a:lnTo>
                  <a:pt x="599133" y="167640"/>
                </a:lnTo>
                <a:lnTo>
                  <a:pt x="576924" y="180340"/>
                </a:lnTo>
                <a:lnTo>
                  <a:pt x="625407" y="180340"/>
                </a:lnTo>
                <a:lnTo>
                  <a:pt x="633391" y="175260"/>
                </a:lnTo>
                <a:lnTo>
                  <a:pt x="656140" y="158750"/>
                </a:lnTo>
                <a:lnTo>
                  <a:pt x="677612" y="140970"/>
                </a:lnTo>
                <a:lnTo>
                  <a:pt x="711538" y="140970"/>
                </a:lnTo>
                <a:lnTo>
                  <a:pt x="687891" y="115570"/>
                </a:lnTo>
                <a:lnTo>
                  <a:pt x="654932" y="86360"/>
                </a:lnTo>
                <a:lnTo>
                  <a:pt x="618877" y="60960"/>
                </a:lnTo>
                <a:lnTo>
                  <a:pt x="580033" y="40640"/>
                </a:lnTo>
                <a:lnTo>
                  <a:pt x="565273" y="34290"/>
                </a:lnTo>
                <a:close/>
              </a:path>
            </a:pathLst>
          </a:custGeom>
          <a:solidFill>
            <a:srgbClr val="2E2D2E"/>
          </a:solidFill>
        </p:spPr>
        <p:txBody>
          <a:bodyPr wrap="square" lIns="0" tIns="0" rIns="0" bIns="0" rtlCol="0"/>
          <a:lstStyle/>
          <a:p>
            <a:endParaRPr/>
          </a:p>
        </p:txBody>
      </p:sp>
      <p:sp>
        <p:nvSpPr>
          <p:cNvPr id="5" name="object 12">
            <a:extLst>
              <a:ext uri="{FF2B5EF4-FFF2-40B4-BE49-F238E27FC236}">
                <a16:creationId xmlns:a16="http://schemas.microsoft.com/office/drawing/2014/main" id="{3F4592E0-FA1B-C244-A3E8-ACDB2D412B6E}"/>
              </a:ext>
            </a:extLst>
          </p:cNvPr>
          <p:cNvSpPr/>
          <p:nvPr/>
        </p:nvSpPr>
        <p:spPr>
          <a:xfrm>
            <a:off x="6974891" y="8623433"/>
            <a:ext cx="791845" cy="734695"/>
          </a:xfrm>
          <a:custGeom>
            <a:avLst/>
            <a:gdLst/>
            <a:ahLst/>
            <a:cxnLst/>
            <a:rect l="l" t="t" r="r" b="b"/>
            <a:pathLst>
              <a:path w="791845" h="734695">
                <a:moveTo>
                  <a:pt x="201079" y="525818"/>
                </a:moveTo>
                <a:lnTo>
                  <a:pt x="107111" y="617689"/>
                </a:lnTo>
                <a:lnTo>
                  <a:pt x="107111" y="734491"/>
                </a:lnTo>
                <a:lnTo>
                  <a:pt x="201079" y="734491"/>
                </a:lnTo>
                <a:lnTo>
                  <a:pt x="201079" y="525818"/>
                </a:lnTo>
                <a:close/>
              </a:path>
              <a:path w="791845" h="734695">
                <a:moveTo>
                  <a:pt x="360502" y="464591"/>
                </a:moveTo>
                <a:lnTo>
                  <a:pt x="312115" y="417309"/>
                </a:lnTo>
                <a:lnTo>
                  <a:pt x="266509" y="461860"/>
                </a:lnTo>
                <a:lnTo>
                  <a:pt x="266509" y="734491"/>
                </a:lnTo>
                <a:lnTo>
                  <a:pt x="360502" y="734491"/>
                </a:lnTo>
                <a:lnTo>
                  <a:pt x="360502" y="464591"/>
                </a:lnTo>
                <a:close/>
              </a:path>
              <a:path w="791845" h="734695">
                <a:moveTo>
                  <a:pt x="519925" y="397764"/>
                </a:moveTo>
                <a:lnTo>
                  <a:pt x="445719" y="470281"/>
                </a:lnTo>
                <a:lnTo>
                  <a:pt x="425932" y="489610"/>
                </a:lnTo>
                <a:lnTo>
                  <a:pt x="425932" y="734491"/>
                </a:lnTo>
                <a:lnTo>
                  <a:pt x="519925" y="734491"/>
                </a:lnTo>
                <a:lnTo>
                  <a:pt x="519925" y="397764"/>
                </a:lnTo>
                <a:close/>
              </a:path>
              <a:path w="791845" h="734695">
                <a:moveTo>
                  <a:pt x="679335" y="241858"/>
                </a:moveTo>
                <a:lnTo>
                  <a:pt x="585368" y="333794"/>
                </a:lnTo>
                <a:lnTo>
                  <a:pt x="585368" y="734504"/>
                </a:lnTo>
                <a:lnTo>
                  <a:pt x="679335" y="734504"/>
                </a:lnTo>
                <a:lnTo>
                  <a:pt x="679335" y="241858"/>
                </a:lnTo>
                <a:close/>
              </a:path>
              <a:path w="791845" h="73469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p:spPr>
        <p:txBody>
          <a:bodyPr wrap="square" lIns="0" tIns="0" rIns="0" bIns="0" rtlCol="0"/>
          <a:lstStyle/>
          <a:p>
            <a:endParaRPr/>
          </a:p>
        </p:txBody>
      </p:sp>
      <p:pic>
        <p:nvPicPr>
          <p:cNvPr id="6" name="object 13">
            <a:extLst>
              <a:ext uri="{FF2B5EF4-FFF2-40B4-BE49-F238E27FC236}">
                <a16:creationId xmlns:a16="http://schemas.microsoft.com/office/drawing/2014/main" id="{771FC8AD-230F-B34F-B7A9-F4B7BFCEB13A}"/>
              </a:ext>
            </a:extLst>
          </p:cNvPr>
          <p:cNvPicPr/>
          <p:nvPr/>
        </p:nvPicPr>
        <p:blipFill>
          <a:blip r:embed="rId2" cstate="email">
            <a:extLst>
              <a:ext uri="{28A0092B-C50C-407E-A947-70E740481C1C}">
                <a14:useLocalDpi xmlns:a14="http://schemas.microsoft.com/office/drawing/2010/main"/>
              </a:ext>
            </a:extLst>
          </a:blip>
          <a:stretch>
            <a:fillRect/>
          </a:stretch>
        </p:blipFill>
        <p:spPr>
          <a:xfrm>
            <a:off x="6855345" y="2029831"/>
            <a:ext cx="1031738" cy="562610"/>
          </a:xfrm>
          <a:prstGeom prst="rect">
            <a:avLst/>
          </a:prstGeom>
        </p:spPr>
      </p:pic>
      <p:sp>
        <p:nvSpPr>
          <p:cNvPr id="7" name="object 14">
            <a:extLst>
              <a:ext uri="{FF2B5EF4-FFF2-40B4-BE49-F238E27FC236}">
                <a16:creationId xmlns:a16="http://schemas.microsoft.com/office/drawing/2014/main" id="{2D28B56B-6245-B84B-B859-92F907F3478A}"/>
              </a:ext>
            </a:extLst>
          </p:cNvPr>
          <p:cNvSpPr/>
          <p:nvPr/>
        </p:nvSpPr>
        <p:spPr>
          <a:xfrm>
            <a:off x="6967474" y="4173975"/>
            <a:ext cx="847725" cy="565785"/>
          </a:xfrm>
          <a:custGeom>
            <a:avLst/>
            <a:gdLst/>
            <a:ahLst/>
            <a:cxnLst/>
            <a:rect l="l" t="t" r="r" b="b"/>
            <a:pathLst>
              <a:path w="847725" h="565785">
                <a:moveTo>
                  <a:pt x="143256" y="262610"/>
                </a:moveTo>
                <a:lnTo>
                  <a:pt x="143230" y="165836"/>
                </a:lnTo>
                <a:lnTo>
                  <a:pt x="108546" y="143078"/>
                </a:lnTo>
                <a:lnTo>
                  <a:pt x="108546" y="183908"/>
                </a:lnTo>
                <a:lnTo>
                  <a:pt x="108546" y="262610"/>
                </a:lnTo>
                <a:lnTo>
                  <a:pt x="34696" y="262610"/>
                </a:lnTo>
                <a:lnTo>
                  <a:pt x="34696" y="135432"/>
                </a:lnTo>
                <a:lnTo>
                  <a:pt x="108546" y="183908"/>
                </a:lnTo>
                <a:lnTo>
                  <a:pt x="108546" y="143078"/>
                </a:lnTo>
                <a:lnTo>
                  <a:pt x="96913" y="135432"/>
                </a:lnTo>
                <a:lnTo>
                  <a:pt x="31623" y="92583"/>
                </a:lnTo>
                <a:lnTo>
                  <a:pt x="27228" y="91401"/>
                </a:lnTo>
                <a:lnTo>
                  <a:pt x="22948" y="91401"/>
                </a:lnTo>
                <a:lnTo>
                  <a:pt x="14363" y="93052"/>
                </a:lnTo>
                <a:lnTo>
                  <a:pt x="7035" y="97650"/>
                </a:lnTo>
                <a:lnTo>
                  <a:pt x="1930" y="104724"/>
                </a:lnTo>
                <a:lnTo>
                  <a:pt x="25" y="113753"/>
                </a:lnTo>
                <a:lnTo>
                  <a:pt x="25" y="262610"/>
                </a:lnTo>
                <a:lnTo>
                  <a:pt x="0" y="414515"/>
                </a:lnTo>
                <a:lnTo>
                  <a:pt x="736" y="417220"/>
                </a:lnTo>
                <a:lnTo>
                  <a:pt x="15278" y="432320"/>
                </a:lnTo>
                <a:lnTo>
                  <a:pt x="17538" y="433120"/>
                </a:lnTo>
                <a:lnTo>
                  <a:pt x="19862" y="433616"/>
                </a:lnTo>
                <a:lnTo>
                  <a:pt x="22275" y="433666"/>
                </a:lnTo>
                <a:lnTo>
                  <a:pt x="22504" y="433692"/>
                </a:lnTo>
                <a:lnTo>
                  <a:pt x="22733" y="433806"/>
                </a:lnTo>
                <a:lnTo>
                  <a:pt x="22948" y="433806"/>
                </a:lnTo>
                <a:lnTo>
                  <a:pt x="23215" y="433768"/>
                </a:lnTo>
                <a:lnTo>
                  <a:pt x="24777" y="433743"/>
                </a:lnTo>
                <a:lnTo>
                  <a:pt x="26365" y="433438"/>
                </a:lnTo>
                <a:lnTo>
                  <a:pt x="28473" y="432968"/>
                </a:lnTo>
                <a:lnTo>
                  <a:pt x="28994" y="432968"/>
                </a:lnTo>
                <a:lnTo>
                  <a:pt x="29502" y="432828"/>
                </a:lnTo>
                <a:lnTo>
                  <a:pt x="31584" y="432193"/>
                </a:lnTo>
                <a:lnTo>
                  <a:pt x="33616" y="431304"/>
                </a:lnTo>
                <a:lnTo>
                  <a:pt x="35572" y="429996"/>
                </a:lnTo>
                <a:lnTo>
                  <a:pt x="143230" y="359359"/>
                </a:lnTo>
                <a:lnTo>
                  <a:pt x="143256" y="262610"/>
                </a:lnTo>
                <a:close/>
              </a:path>
              <a:path w="847725" h="565785">
                <a:moveTo>
                  <a:pt x="847699" y="0"/>
                </a:moveTo>
                <a:lnTo>
                  <a:pt x="813041" y="8547"/>
                </a:lnTo>
                <a:lnTo>
                  <a:pt x="813041" y="43484"/>
                </a:lnTo>
                <a:lnTo>
                  <a:pt x="813041" y="262610"/>
                </a:lnTo>
                <a:lnTo>
                  <a:pt x="590677" y="262610"/>
                </a:lnTo>
                <a:lnTo>
                  <a:pt x="590677" y="461860"/>
                </a:lnTo>
                <a:lnTo>
                  <a:pt x="585838" y="480606"/>
                </a:lnTo>
                <a:lnTo>
                  <a:pt x="577342" y="499313"/>
                </a:lnTo>
                <a:lnTo>
                  <a:pt x="563511" y="513918"/>
                </a:lnTo>
                <a:lnTo>
                  <a:pt x="545642" y="523417"/>
                </a:lnTo>
                <a:lnTo>
                  <a:pt x="525056" y="526808"/>
                </a:lnTo>
                <a:lnTo>
                  <a:pt x="524776" y="526808"/>
                </a:lnTo>
                <a:lnTo>
                  <a:pt x="524459" y="526757"/>
                </a:lnTo>
                <a:lnTo>
                  <a:pt x="519341" y="526707"/>
                </a:lnTo>
                <a:lnTo>
                  <a:pt x="514502" y="526110"/>
                </a:lnTo>
                <a:lnTo>
                  <a:pt x="509752" y="524954"/>
                </a:lnTo>
                <a:lnTo>
                  <a:pt x="509473" y="524916"/>
                </a:lnTo>
                <a:lnTo>
                  <a:pt x="325729" y="478917"/>
                </a:lnTo>
                <a:lnTo>
                  <a:pt x="287248" y="450659"/>
                </a:lnTo>
                <a:lnTo>
                  <a:pt x="278663" y="419036"/>
                </a:lnTo>
                <a:lnTo>
                  <a:pt x="279806" y="407987"/>
                </a:lnTo>
                <a:lnTo>
                  <a:pt x="280073" y="406704"/>
                </a:lnTo>
                <a:lnTo>
                  <a:pt x="280098" y="405422"/>
                </a:lnTo>
                <a:lnTo>
                  <a:pt x="285038" y="386537"/>
                </a:lnTo>
                <a:lnTo>
                  <a:pt x="590677" y="461860"/>
                </a:lnTo>
                <a:lnTo>
                  <a:pt x="590677" y="262610"/>
                </a:lnTo>
                <a:lnTo>
                  <a:pt x="209384" y="262610"/>
                </a:lnTo>
                <a:lnTo>
                  <a:pt x="209384" y="192265"/>
                </a:lnTo>
                <a:lnTo>
                  <a:pt x="813041" y="43484"/>
                </a:lnTo>
                <a:lnTo>
                  <a:pt x="813041" y="8547"/>
                </a:lnTo>
                <a:lnTo>
                  <a:pt x="174726" y="165836"/>
                </a:lnTo>
                <a:lnTo>
                  <a:pt x="174726" y="262610"/>
                </a:lnTo>
                <a:lnTo>
                  <a:pt x="174688" y="359308"/>
                </a:lnTo>
                <a:lnTo>
                  <a:pt x="246862" y="377139"/>
                </a:lnTo>
                <a:lnTo>
                  <a:pt x="241947" y="395897"/>
                </a:lnTo>
                <a:lnTo>
                  <a:pt x="241947" y="397243"/>
                </a:lnTo>
                <a:lnTo>
                  <a:pt x="241655" y="398576"/>
                </a:lnTo>
                <a:lnTo>
                  <a:pt x="239877" y="409790"/>
                </a:lnTo>
                <a:lnTo>
                  <a:pt x="244436" y="450138"/>
                </a:lnTo>
                <a:lnTo>
                  <a:pt x="265290" y="486244"/>
                </a:lnTo>
                <a:lnTo>
                  <a:pt x="300685" y="510692"/>
                </a:lnTo>
                <a:lnTo>
                  <a:pt x="310807" y="514324"/>
                </a:lnTo>
                <a:lnTo>
                  <a:pt x="313258" y="515543"/>
                </a:lnTo>
                <a:lnTo>
                  <a:pt x="499541" y="562203"/>
                </a:lnTo>
                <a:lnTo>
                  <a:pt x="524992" y="565353"/>
                </a:lnTo>
                <a:lnTo>
                  <a:pt x="531914" y="565353"/>
                </a:lnTo>
                <a:lnTo>
                  <a:pt x="578065" y="550849"/>
                </a:lnTo>
                <a:lnTo>
                  <a:pt x="612711" y="516597"/>
                </a:lnTo>
                <a:lnTo>
                  <a:pt x="628929" y="471347"/>
                </a:lnTo>
                <a:lnTo>
                  <a:pt x="847674" y="525221"/>
                </a:lnTo>
                <a:lnTo>
                  <a:pt x="847699" y="471347"/>
                </a:lnTo>
                <a:lnTo>
                  <a:pt x="847699" y="386537"/>
                </a:lnTo>
                <a:lnTo>
                  <a:pt x="847699" y="43484"/>
                </a:lnTo>
                <a:lnTo>
                  <a:pt x="847699" y="0"/>
                </a:lnTo>
                <a:close/>
              </a:path>
            </a:pathLst>
          </a:custGeom>
          <a:solidFill>
            <a:srgbClr val="2E2D2E"/>
          </a:solidFill>
        </p:spPr>
        <p:txBody>
          <a:bodyPr wrap="square" lIns="0" tIns="0" rIns="0" bIns="0" rtlCol="0"/>
          <a:lstStyle/>
          <a:p>
            <a:endParaRPr/>
          </a:p>
        </p:txBody>
      </p:sp>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1122731"/>
            <a:ext cx="9225915" cy="188848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marL="12700" algn="just">
              <a:spcBef>
                <a:spcPts val="720"/>
              </a:spcBef>
            </a:pPr>
            <a:r>
              <a:rPr lang="es-CL" sz="3500" kern="0" spc="5"/>
              <a:t>LOREM</a:t>
            </a:r>
            <a:r>
              <a:rPr lang="es-CL" sz="3500" kern="0" spc="-10"/>
              <a:t> </a:t>
            </a:r>
            <a:r>
              <a:rPr lang="es-CL" sz="3500" kern="0" spc="5"/>
              <a:t>IPSUM</a:t>
            </a:r>
            <a:endParaRPr lang="es-CL" sz="3500" kern="0"/>
          </a:p>
          <a:p>
            <a:pPr marL="46355" marR="5080" algn="just">
              <a:lnSpc>
                <a:spcPct val="101499"/>
              </a:lnSpc>
              <a:spcBef>
                <a:spcPts val="345"/>
              </a:spcBef>
            </a:pPr>
            <a:r>
              <a:rPr lang="es-CL" sz="1950" b="0" kern="0" spc="10" err="1"/>
              <a:t>Lorem</a:t>
            </a:r>
            <a:r>
              <a:rPr lang="es-CL" sz="1950" b="0" kern="0" spc="10"/>
              <a:t> </a:t>
            </a:r>
            <a:r>
              <a:rPr lang="es-CL" sz="1950" b="0" kern="0" spc="10" err="1"/>
              <a:t>ipsum</a:t>
            </a:r>
            <a:r>
              <a:rPr lang="es-CL" sz="1950" b="0" kern="0" spc="10"/>
              <a:t> </a:t>
            </a:r>
            <a:r>
              <a:rPr lang="es-CL" sz="1950" b="0" kern="0" spc="5"/>
              <a:t>dolor </a:t>
            </a:r>
            <a:r>
              <a:rPr lang="es-CL" sz="1950" b="0" kern="0" spc="5" err="1"/>
              <a:t>sit</a:t>
            </a:r>
            <a:r>
              <a:rPr lang="es-CL" sz="1950" b="0" kern="0" spc="5"/>
              <a:t> </a:t>
            </a:r>
            <a:r>
              <a:rPr lang="es-CL" sz="1950" b="0" kern="0" spc="10" err="1"/>
              <a:t>amet</a:t>
            </a:r>
            <a:r>
              <a:rPr lang="es-CL" sz="1950" b="0" kern="0" spc="10"/>
              <a:t>, </a:t>
            </a:r>
            <a:r>
              <a:rPr lang="es-CL" sz="1950" b="0" kern="0" spc="10" err="1"/>
              <a:t>consectetuer</a:t>
            </a:r>
            <a:r>
              <a:rPr lang="es-CL" sz="1950" b="0" kern="0" spc="10"/>
              <a:t> </a:t>
            </a:r>
            <a:r>
              <a:rPr lang="es-CL" sz="1950" b="0" kern="0" spc="5" err="1"/>
              <a:t>adipiscing</a:t>
            </a:r>
            <a:r>
              <a:rPr lang="es-CL" sz="1950" b="0" kern="0" spc="5"/>
              <a:t> </a:t>
            </a:r>
            <a:r>
              <a:rPr lang="es-CL" sz="1950" b="0" kern="0" err="1"/>
              <a:t>elit</a:t>
            </a:r>
            <a:r>
              <a:rPr lang="es-CL" sz="1950" b="0" kern="0"/>
              <a:t>, </a:t>
            </a:r>
            <a:r>
              <a:rPr lang="es-CL" sz="1950" b="0" kern="0" spc="15"/>
              <a:t>sed </a:t>
            </a:r>
            <a:r>
              <a:rPr lang="es-CL" sz="1950" b="0" kern="0" spc="10" err="1"/>
              <a:t>diam</a:t>
            </a:r>
            <a:r>
              <a:rPr lang="es-CL" sz="1950" b="0" kern="0" spc="10"/>
              <a:t> </a:t>
            </a:r>
            <a:r>
              <a:rPr lang="es-CL" sz="1950" b="0" kern="0" spc="10" err="1"/>
              <a:t>nonummy</a:t>
            </a:r>
            <a:r>
              <a:rPr lang="es-CL" sz="1950" b="0" kern="0" spc="10"/>
              <a:t> </a:t>
            </a:r>
            <a:r>
              <a:rPr lang="es-CL" sz="1950" b="0" kern="0" spc="5" err="1"/>
              <a:t>nibh</a:t>
            </a:r>
            <a:r>
              <a:rPr lang="es-CL" sz="1950" b="0" kern="0" spc="5"/>
              <a:t> </a:t>
            </a:r>
            <a:r>
              <a:rPr lang="es-CL" sz="1950" b="0" kern="0" spc="10"/>
              <a:t> </a:t>
            </a:r>
            <a:r>
              <a:rPr lang="es-CL" sz="1950" b="0" kern="0" spc="10" err="1"/>
              <a:t>euismod</a:t>
            </a:r>
            <a:r>
              <a:rPr lang="es-CL" sz="1950" b="0" kern="0" spc="10"/>
              <a:t> </a:t>
            </a:r>
            <a:r>
              <a:rPr lang="es-CL" sz="1950" b="0" kern="0" spc="10" err="1"/>
              <a:t>tincidunt</a:t>
            </a:r>
            <a:r>
              <a:rPr lang="es-CL" sz="1950" b="0" kern="0" spc="10"/>
              <a:t> </a:t>
            </a:r>
            <a:r>
              <a:rPr lang="es-CL" sz="1950" b="0" kern="0" spc="5"/>
              <a:t>ut </a:t>
            </a:r>
            <a:r>
              <a:rPr lang="es-CL" sz="1950" b="0" kern="0" spc="5" err="1"/>
              <a:t>laoreet</a:t>
            </a:r>
            <a:r>
              <a:rPr lang="es-CL" sz="1950" b="0" kern="0" spc="5"/>
              <a:t> </a:t>
            </a:r>
            <a:r>
              <a:rPr lang="es-CL" sz="1950" b="0" kern="0" spc="5" err="1"/>
              <a:t>dolore</a:t>
            </a:r>
            <a:r>
              <a:rPr lang="es-CL" sz="1950" b="0" kern="0" spc="5"/>
              <a:t> </a:t>
            </a:r>
            <a:r>
              <a:rPr lang="es-CL" sz="1950" b="0" kern="0" spc="15"/>
              <a:t>magna </a:t>
            </a:r>
            <a:r>
              <a:rPr lang="es-CL" sz="1950" b="0" kern="0" spc="10" err="1"/>
              <a:t>aliquam</a:t>
            </a:r>
            <a:r>
              <a:rPr lang="es-CL" sz="1950" b="0" kern="0" spc="10"/>
              <a:t> </a:t>
            </a:r>
            <a:r>
              <a:rPr lang="es-CL" sz="1950" b="0" kern="0" spc="5" err="1"/>
              <a:t>erat</a:t>
            </a:r>
            <a:r>
              <a:rPr lang="es-CL" sz="1950" b="0" kern="0" spc="5"/>
              <a:t> </a:t>
            </a:r>
            <a:r>
              <a:rPr lang="es-CL" sz="1950" b="0" kern="0" spc="10" err="1"/>
              <a:t>volutpat</a:t>
            </a:r>
            <a:r>
              <a:rPr lang="es-CL" sz="1950" b="0" kern="0" spc="10"/>
              <a:t>. Ut </a:t>
            </a:r>
            <a:r>
              <a:rPr lang="es-CL" sz="1950" b="0" kern="0" spc="5" err="1"/>
              <a:t>wisi</a:t>
            </a:r>
            <a:r>
              <a:rPr lang="es-CL" sz="1950" b="0" kern="0" spc="5"/>
              <a:t> </a:t>
            </a:r>
            <a:r>
              <a:rPr lang="es-CL" sz="1950" b="0" kern="0" spc="10" err="1"/>
              <a:t>enim</a:t>
            </a:r>
            <a:r>
              <a:rPr lang="es-CL" sz="1950" b="0" kern="0" spc="10"/>
              <a:t> ad </a:t>
            </a:r>
            <a:r>
              <a:rPr lang="es-CL" sz="1950" b="0" kern="0" spc="15"/>
              <a:t> </a:t>
            </a:r>
            <a:r>
              <a:rPr lang="es-CL" sz="1950" b="0" kern="0" spc="15" err="1"/>
              <a:t>minim</a:t>
            </a:r>
            <a:r>
              <a:rPr lang="es-CL" sz="1950" b="0" kern="0" spc="15"/>
              <a:t> </a:t>
            </a:r>
            <a:r>
              <a:rPr lang="es-CL" sz="1950" b="0" kern="0" spc="10" err="1"/>
              <a:t>veniam</a:t>
            </a:r>
            <a:r>
              <a:rPr lang="es-CL" sz="1950" b="0" kern="0" spc="10"/>
              <a:t>, </a:t>
            </a:r>
            <a:r>
              <a:rPr lang="es-CL" sz="1950" b="0" kern="0" spc="5"/>
              <a:t>quis </a:t>
            </a:r>
            <a:r>
              <a:rPr lang="es-CL" sz="1950" b="0" kern="0" spc="5" err="1"/>
              <a:t>nostrud</a:t>
            </a:r>
            <a:r>
              <a:rPr lang="es-CL" sz="1950" b="0" kern="0" spc="5"/>
              <a:t> </a:t>
            </a:r>
            <a:r>
              <a:rPr lang="es-CL" sz="1950" b="0" kern="0" spc="5" err="1"/>
              <a:t>exerci</a:t>
            </a:r>
            <a:r>
              <a:rPr lang="es-CL" sz="1950" b="0" kern="0" spc="5"/>
              <a:t> </a:t>
            </a:r>
            <a:r>
              <a:rPr lang="es-CL" sz="1950" b="0" kern="0" spc="10" err="1"/>
              <a:t>tation</a:t>
            </a:r>
            <a:r>
              <a:rPr lang="es-CL" sz="1950" b="0" kern="0" spc="10"/>
              <a:t> </a:t>
            </a:r>
            <a:r>
              <a:rPr lang="es-CL" sz="1950" b="0" kern="0" spc="5" err="1"/>
              <a:t>ullamcorper</a:t>
            </a:r>
            <a:r>
              <a:rPr lang="es-CL" sz="1950" b="0" kern="0" spc="5"/>
              <a:t> </a:t>
            </a:r>
            <a:r>
              <a:rPr lang="es-CL" sz="1950" b="0" kern="0" spc="10" err="1"/>
              <a:t>suscipit</a:t>
            </a:r>
            <a:r>
              <a:rPr lang="es-CL" sz="1950" b="0" kern="0" spc="10"/>
              <a:t> </a:t>
            </a:r>
            <a:r>
              <a:rPr lang="es-CL" sz="1950" b="0" kern="0" spc="5" err="1"/>
              <a:t>lobortis</a:t>
            </a:r>
            <a:r>
              <a:rPr lang="es-CL" sz="1950" b="0" kern="0" spc="5"/>
              <a:t> </a:t>
            </a:r>
            <a:r>
              <a:rPr lang="es-CL" sz="1950" b="0" kern="0" spc="5" err="1"/>
              <a:t>nisl</a:t>
            </a:r>
            <a:r>
              <a:rPr lang="es-CL" sz="1950" b="0" kern="0" spc="5"/>
              <a:t> ut </a:t>
            </a:r>
            <a:r>
              <a:rPr lang="es-CL" sz="1950" b="0" kern="0" spc="5" err="1"/>
              <a:t>aliquip</a:t>
            </a:r>
            <a:r>
              <a:rPr lang="es-CL" sz="1950" b="0" kern="0" spc="5"/>
              <a:t> </a:t>
            </a:r>
            <a:r>
              <a:rPr lang="es-CL" sz="1950" b="0" kern="0" spc="-530"/>
              <a:t> </a:t>
            </a:r>
            <a:r>
              <a:rPr lang="es-CL" sz="1950" b="0" kern="0" spc="10"/>
              <a:t>ex</a:t>
            </a:r>
            <a:r>
              <a:rPr lang="es-CL" sz="1950" b="0" kern="0"/>
              <a:t> </a:t>
            </a:r>
            <a:r>
              <a:rPr lang="es-CL" sz="1950" b="0" kern="0" spc="10" err="1"/>
              <a:t>ea</a:t>
            </a:r>
            <a:r>
              <a:rPr lang="es-CL" sz="1950" b="0" kern="0" spc="5"/>
              <a:t> </a:t>
            </a:r>
            <a:r>
              <a:rPr lang="es-CL" sz="1950" b="0" kern="0" spc="15"/>
              <a:t>commodo</a:t>
            </a:r>
            <a:r>
              <a:rPr lang="es-CL" sz="1950" b="0" kern="0" spc="5"/>
              <a:t> </a:t>
            </a:r>
            <a:r>
              <a:rPr lang="es-CL" sz="1950" b="0" kern="0" spc="10" err="1"/>
              <a:t>consequat</a:t>
            </a:r>
            <a:r>
              <a:rPr lang="es-CL" sz="1950" b="0" kern="0" spc="10"/>
              <a:t>.</a:t>
            </a:r>
            <a:r>
              <a:rPr lang="es-CL" sz="1950" b="0" kern="0" spc="5"/>
              <a:t> </a:t>
            </a:r>
            <a:r>
              <a:rPr lang="es-CL" sz="1950" b="0" kern="0" spc="10" err="1"/>
              <a:t>Duis</a:t>
            </a:r>
            <a:r>
              <a:rPr lang="es-CL" sz="1950" b="0" kern="0" spc="5"/>
              <a:t> </a:t>
            </a:r>
            <a:r>
              <a:rPr lang="es-CL" sz="1950" b="0" kern="0" spc="10" err="1"/>
              <a:t>autem</a:t>
            </a:r>
            <a:r>
              <a:rPr lang="es-CL" sz="1950" b="0" kern="0" spc="5"/>
              <a:t> </a:t>
            </a:r>
            <a:r>
              <a:rPr lang="es-CL" sz="1950" b="0" kern="0" spc="10" err="1"/>
              <a:t>vel</a:t>
            </a:r>
            <a:r>
              <a:rPr lang="es-CL" sz="1950" b="0" kern="0" spc="10"/>
              <a:t>.</a:t>
            </a:r>
            <a:endParaRPr lang="es-CL" sz="1950" kern="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a:latin typeface="Arial"/>
                <a:cs typeface="Arial"/>
              </a:rPr>
              <a:t>LOREM</a:t>
            </a:r>
            <a:r>
              <a:rPr sz="3500" b="1" spc="-10">
                <a:latin typeface="Arial"/>
                <a:cs typeface="Arial"/>
              </a:rPr>
              <a:t> </a:t>
            </a:r>
            <a:r>
              <a:rPr sz="3500" b="1" spc="5">
                <a:latin typeface="Arial"/>
                <a:cs typeface="Arial"/>
              </a:rPr>
              <a:t>IPSUM</a:t>
            </a:r>
            <a:endParaRPr sz="3500">
              <a:latin typeface="Arial"/>
              <a:cs typeface="Arial"/>
            </a:endParaRPr>
          </a:p>
          <a:p>
            <a:pPr marL="46355" marR="5080" algn="just">
              <a:lnSpc>
                <a:spcPct val="101499"/>
              </a:lnSpc>
              <a:spcBef>
                <a:spcPts val="345"/>
              </a:spcBef>
            </a:pPr>
            <a:r>
              <a:rPr sz="1950" spc="10">
                <a:latin typeface="Arial"/>
                <a:cs typeface="Arial"/>
              </a:rPr>
              <a:t>Lorem ipsum </a:t>
            </a:r>
            <a:r>
              <a:rPr sz="1950" spc="5">
                <a:latin typeface="Arial"/>
                <a:cs typeface="Arial"/>
              </a:rPr>
              <a:t>dolor sit </a:t>
            </a:r>
            <a:r>
              <a:rPr sz="1950" spc="10">
                <a:latin typeface="Arial"/>
                <a:cs typeface="Arial"/>
              </a:rPr>
              <a:t>amet, consectetuer </a:t>
            </a:r>
            <a:r>
              <a:rPr sz="1950" spc="5">
                <a:latin typeface="Arial"/>
                <a:cs typeface="Arial"/>
              </a:rPr>
              <a:t>adipiscing </a:t>
            </a:r>
            <a:r>
              <a:rPr sz="1950">
                <a:latin typeface="Arial"/>
                <a:cs typeface="Arial"/>
              </a:rPr>
              <a:t>elit, </a:t>
            </a:r>
            <a:r>
              <a:rPr sz="1950" spc="15">
                <a:latin typeface="Arial"/>
                <a:cs typeface="Arial"/>
              </a:rPr>
              <a:t>sed </a:t>
            </a:r>
            <a:r>
              <a:rPr sz="1950" spc="10">
                <a:latin typeface="Arial"/>
                <a:cs typeface="Arial"/>
              </a:rPr>
              <a:t>diam nonummy </a:t>
            </a:r>
            <a:r>
              <a:rPr sz="1950" spc="5">
                <a:latin typeface="Arial"/>
                <a:cs typeface="Arial"/>
              </a:rPr>
              <a:t>nibh </a:t>
            </a:r>
            <a:r>
              <a:rPr sz="1950" spc="10">
                <a:latin typeface="Arial"/>
                <a:cs typeface="Arial"/>
              </a:rPr>
              <a:t> euismod tincidunt </a:t>
            </a:r>
            <a:r>
              <a:rPr sz="1950" spc="5">
                <a:latin typeface="Arial"/>
                <a:cs typeface="Arial"/>
              </a:rPr>
              <a:t>ut laoreet dolore </a:t>
            </a:r>
            <a:r>
              <a:rPr sz="1950" spc="15">
                <a:latin typeface="Arial"/>
                <a:cs typeface="Arial"/>
              </a:rPr>
              <a:t>magna </a:t>
            </a:r>
            <a:r>
              <a:rPr sz="1950" spc="10">
                <a:latin typeface="Arial"/>
                <a:cs typeface="Arial"/>
              </a:rPr>
              <a:t>aliquam </a:t>
            </a:r>
            <a:r>
              <a:rPr sz="1950" spc="5">
                <a:latin typeface="Arial"/>
                <a:cs typeface="Arial"/>
              </a:rPr>
              <a:t>erat </a:t>
            </a:r>
            <a:r>
              <a:rPr sz="1950" spc="10">
                <a:latin typeface="Arial"/>
                <a:cs typeface="Arial"/>
              </a:rPr>
              <a:t>volutpat. Ut </a:t>
            </a:r>
            <a:r>
              <a:rPr sz="1950" spc="5">
                <a:latin typeface="Arial"/>
                <a:cs typeface="Arial"/>
              </a:rPr>
              <a:t>wisi </a:t>
            </a:r>
            <a:r>
              <a:rPr sz="1950" spc="10">
                <a:latin typeface="Arial"/>
                <a:cs typeface="Arial"/>
              </a:rPr>
              <a:t>enim ad </a:t>
            </a:r>
            <a:r>
              <a:rPr sz="1950" spc="15">
                <a:latin typeface="Arial"/>
                <a:cs typeface="Arial"/>
              </a:rPr>
              <a:t> minim </a:t>
            </a:r>
            <a:r>
              <a:rPr sz="1950" spc="10">
                <a:latin typeface="Arial"/>
                <a:cs typeface="Arial"/>
              </a:rPr>
              <a:t>veniam, </a:t>
            </a:r>
            <a:r>
              <a:rPr sz="1950" spc="5">
                <a:latin typeface="Arial"/>
                <a:cs typeface="Arial"/>
              </a:rPr>
              <a:t>quis nostrud exerci </a:t>
            </a:r>
            <a:r>
              <a:rPr sz="1950" spc="10">
                <a:latin typeface="Arial"/>
                <a:cs typeface="Arial"/>
              </a:rPr>
              <a:t>tation </a:t>
            </a:r>
            <a:r>
              <a:rPr sz="1950" spc="5">
                <a:latin typeface="Arial"/>
                <a:cs typeface="Arial"/>
              </a:rPr>
              <a:t>ullamcorper </a:t>
            </a:r>
            <a:r>
              <a:rPr sz="1950" spc="10">
                <a:latin typeface="Arial"/>
                <a:cs typeface="Arial"/>
              </a:rPr>
              <a:t>suscipit </a:t>
            </a:r>
            <a:r>
              <a:rPr sz="1950" spc="5">
                <a:latin typeface="Arial"/>
                <a:cs typeface="Arial"/>
              </a:rPr>
              <a:t>lobortis nisl ut aliquip </a:t>
            </a:r>
            <a:r>
              <a:rPr sz="1950" spc="-530">
                <a:latin typeface="Arial"/>
                <a:cs typeface="Arial"/>
              </a:rPr>
              <a:t> </a:t>
            </a:r>
            <a:r>
              <a:rPr sz="1950" spc="10">
                <a:latin typeface="Arial"/>
                <a:cs typeface="Arial"/>
              </a:rPr>
              <a:t>ex</a:t>
            </a:r>
            <a:r>
              <a:rPr sz="1950">
                <a:latin typeface="Arial"/>
                <a:cs typeface="Arial"/>
              </a:rPr>
              <a:t> </a:t>
            </a:r>
            <a:r>
              <a:rPr sz="1950" spc="10">
                <a:latin typeface="Arial"/>
                <a:cs typeface="Arial"/>
              </a:rPr>
              <a:t>ea</a:t>
            </a:r>
            <a:r>
              <a:rPr sz="1950" spc="5">
                <a:latin typeface="Arial"/>
                <a:cs typeface="Arial"/>
              </a:rPr>
              <a:t> </a:t>
            </a:r>
            <a:r>
              <a:rPr sz="1950" spc="15">
                <a:latin typeface="Arial"/>
                <a:cs typeface="Arial"/>
              </a:rPr>
              <a:t>commodo</a:t>
            </a:r>
            <a:r>
              <a:rPr sz="1950" spc="5">
                <a:latin typeface="Arial"/>
                <a:cs typeface="Arial"/>
              </a:rPr>
              <a:t> </a:t>
            </a:r>
            <a:r>
              <a:rPr sz="1950" spc="10">
                <a:latin typeface="Arial"/>
                <a:cs typeface="Arial"/>
              </a:rPr>
              <a:t>consequat.</a:t>
            </a:r>
            <a:r>
              <a:rPr sz="1950" spc="5">
                <a:latin typeface="Arial"/>
                <a:cs typeface="Arial"/>
              </a:rPr>
              <a:t> </a:t>
            </a:r>
            <a:r>
              <a:rPr sz="1950" spc="10">
                <a:latin typeface="Arial"/>
                <a:cs typeface="Arial"/>
              </a:rPr>
              <a:t>Duis</a:t>
            </a:r>
            <a:r>
              <a:rPr sz="1950" spc="5">
                <a:latin typeface="Arial"/>
                <a:cs typeface="Arial"/>
              </a:rPr>
              <a:t> </a:t>
            </a:r>
            <a:r>
              <a:rPr sz="1950" spc="10">
                <a:latin typeface="Arial"/>
                <a:cs typeface="Arial"/>
              </a:rPr>
              <a:t>autem</a:t>
            </a:r>
            <a:r>
              <a:rPr sz="1950" spc="5">
                <a:latin typeface="Arial"/>
                <a:cs typeface="Arial"/>
              </a:rPr>
              <a:t> </a:t>
            </a:r>
            <a:r>
              <a:rPr sz="1950" spc="10">
                <a:latin typeface="Arial"/>
                <a:cs typeface="Arial"/>
              </a:rPr>
              <a:t>vel.</a:t>
            </a:r>
            <a:endParaRPr sz="1950">
              <a:latin typeface="Arial"/>
              <a:cs typeface="Arial"/>
            </a:endParaRPr>
          </a:p>
        </p:txBody>
      </p:sp>
      <p:sp>
        <p:nvSpPr>
          <p:cNvPr id="10" name="object 17">
            <a:extLst>
              <a:ext uri="{FF2B5EF4-FFF2-40B4-BE49-F238E27FC236}">
                <a16:creationId xmlns:a16="http://schemas.microsoft.com/office/drawing/2014/main" id="{C29B75F6-4B73-234C-B950-E1AB6F99545A}"/>
              </a:ext>
            </a:extLst>
          </p:cNvPr>
          <p:cNvSpPr txBox="1"/>
          <p:nvPr/>
        </p:nvSpPr>
        <p:spPr>
          <a:xfrm>
            <a:off x="8316438" y="5625212"/>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a:latin typeface="Arial"/>
                <a:cs typeface="Arial"/>
              </a:rPr>
              <a:t>LOREM</a:t>
            </a:r>
            <a:r>
              <a:rPr sz="3500" b="1" spc="-10">
                <a:latin typeface="Arial"/>
                <a:cs typeface="Arial"/>
              </a:rPr>
              <a:t> </a:t>
            </a:r>
            <a:r>
              <a:rPr sz="3500" b="1" spc="5">
                <a:latin typeface="Arial"/>
                <a:cs typeface="Arial"/>
              </a:rPr>
              <a:t>IPSUM</a:t>
            </a:r>
            <a:endParaRPr sz="3500">
              <a:latin typeface="Arial"/>
              <a:cs typeface="Arial"/>
            </a:endParaRPr>
          </a:p>
          <a:p>
            <a:pPr marL="46355" marR="5080" algn="just">
              <a:lnSpc>
                <a:spcPct val="101499"/>
              </a:lnSpc>
              <a:spcBef>
                <a:spcPts val="345"/>
              </a:spcBef>
            </a:pPr>
            <a:r>
              <a:rPr sz="1950" spc="10">
                <a:latin typeface="Arial"/>
                <a:cs typeface="Arial"/>
              </a:rPr>
              <a:t>Lorem ipsum </a:t>
            </a:r>
            <a:r>
              <a:rPr sz="1950" spc="5">
                <a:latin typeface="Arial"/>
                <a:cs typeface="Arial"/>
              </a:rPr>
              <a:t>dolor sit </a:t>
            </a:r>
            <a:r>
              <a:rPr sz="1950" spc="10">
                <a:latin typeface="Arial"/>
                <a:cs typeface="Arial"/>
              </a:rPr>
              <a:t>amet, consectetuer </a:t>
            </a:r>
            <a:r>
              <a:rPr sz="1950" spc="5">
                <a:latin typeface="Arial"/>
                <a:cs typeface="Arial"/>
              </a:rPr>
              <a:t>adipiscing </a:t>
            </a:r>
            <a:r>
              <a:rPr sz="1950">
                <a:latin typeface="Arial"/>
                <a:cs typeface="Arial"/>
              </a:rPr>
              <a:t>elit, </a:t>
            </a:r>
            <a:r>
              <a:rPr sz="1950" spc="15">
                <a:latin typeface="Arial"/>
                <a:cs typeface="Arial"/>
              </a:rPr>
              <a:t>sed </a:t>
            </a:r>
            <a:r>
              <a:rPr sz="1950" spc="10">
                <a:latin typeface="Arial"/>
                <a:cs typeface="Arial"/>
              </a:rPr>
              <a:t>diam nonummy </a:t>
            </a:r>
            <a:r>
              <a:rPr sz="1950" spc="5">
                <a:latin typeface="Arial"/>
                <a:cs typeface="Arial"/>
              </a:rPr>
              <a:t>nibh </a:t>
            </a:r>
            <a:r>
              <a:rPr sz="1950" spc="10">
                <a:latin typeface="Arial"/>
                <a:cs typeface="Arial"/>
              </a:rPr>
              <a:t> euismod tincidunt </a:t>
            </a:r>
            <a:r>
              <a:rPr sz="1950" spc="5">
                <a:latin typeface="Arial"/>
                <a:cs typeface="Arial"/>
              </a:rPr>
              <a:t>ut laoreet dolore </a:t>
            </a:r>
            <a:r>
              <a:rPr sz="1950" spc="15">
                <a:latin typeface="Arial"/>
                <a:cs typeface="Arial"/>
              </a:rPr>
              <a:t>magna </a:t>
            </a:r>
            <a:r>
              <a:rPr sz="1950" spc="10">
                <a:latin typeface="Arial"/>
                <a:cs typeface="Arial"/>
              </a:rPr>
              <a:t>aliquam </a:t>
            </a:r>
            <a:r>
              <a:rPr sz="1950" spc="5">
                <a:latin typeface="Arial"/>
                <a:cs typeface="Arial"/>
              </a:rPr>
              <a:t>erat </a:t>
            </a:r>
            <a:r>
              <a:rPr sz="1950" spc="10">
                <a:latin typeface="Arial"/>
                <a:cs typeface="Arial"/>
              </a:rPr>
              <a:t>volutpat. Ut </a:t>
            </a:r>
            <a:r>
              <a:rPr sz="1950" spc="5">
                <a:latin typeface="Arial"/>
                <a:cs typeface="Arial"/>
              </a:rPr>
              <a:t>wisi </a:t>
            </a:r>
            <a:r>
              <a:rPr sz="1950" spc="10">
                <a:latin typeface="Arial"/>
                <a:cs typeface="Arial"/>
              </a:rPr>
              <a:t>enim ad </a:t>
            </a:r>
            <a:r>
              <a:rPr sz="1950" spc="15">
                <a:latin typeface="Arial"/>
                <a:cs typeface="Arial"/>
              </a:rPr>
              <a:t> minim </a:t>
            </a:r>
            <a:r>
              <a:rPr sz="1950" spc="10">
                <a:latin typeface="Arial"/>
                <a:cs typeface="Arial"/>
              </a:rPr>
              <a:t>veniam, </a:t>
            </a:r>
            <a:r>
              <a:rPr sz="1950" spc="5">
                <a:latin typeface="Arial"/>
                <a:cs typeface="Arial"/>
              </a:rPr>
              <a:t>quis nostrud exerci </a:t>
            </a:r>
            <a:r>
              <a:rPr sz="1950" spc="10">
                <a:latin typeface="Arial"/>
                <a:cs typeface="Arial"/>
              </a:rPr>
              <a:t>tation </a:t>
            </a:r>
            <a:r>
              <a:rPr sz="1950" spc="5">
                <a:latin typeface="Arial"/>
                <a:cs typeface="Arial"/>
              </a:rPr>
              <a:t>ullamcorper </a:t>
            </a:r>
            <a:r>
              <a:rPr sz="1950" spc="10">
                <a:latin typeface="Arial"/>
                <a:cs typeface="Arial"/>
              </a:rPr>
              <a:t>suscipit </a:t>
            </a:r>
            <a:r>
              <a:rPr sz="1950" spc="5">
                <a:latin typeface="Arial"/>
                <a:cs typeface="Arial"/>
              </a:rPr>
              <a:t>lobortis nisl ut aliquip </a:t>
            </a:r>
            <a:r>
              <a:rPr sz="1950" spc="-530">
                <a:latin typeface="Arial"/>
                <a:cs typeface="Arial"/>
              </a:rPr>
              <a:t> </a:t>
            </a:r>
            <a:r>
              <a:rPr sz="1950" spc="10">
                <a:latin typeface="Arial"/>
                <a:cs typeface="Arial"/>
              </a:rPr>
              <a:t>ex</a:t>
            </a:r>
            <a:r>
              <a:rPr sz="1950">
                <a:latin typeface="Arial"/>
                <a:cs typeface="Arial"/>
              </a:rPr>
              <a:t> </a:t>
            </a:r>
            <a:r>
              <a:rPr sz="1950" spc="10">
                <a:latin typeface="Arial"/>
                <a:cs typeface="Arial"/>
              </a:rPr>
              <a:t>ea</a:t>
            </a:r>
            <a:r>
              <a:rPr sz="1950" spc="5">
                <a:latin typeface="Arial"/>
                <a:cs typeface="Arial"/>
              </a:rPr>
              <a:t> </a:t>
            </a:r>
            <a:r>
              <a:rPr sz="1950" spc="15">
                <a:latin typeface="Arial"/>
                <a:cs typeface="Arial"/>
              </a:rPr>
              <a:t>commodo</a:t>
            </a:r>
            <a:r>
              <a:rPr sz="1950" spc="5">
                <a:latin typeface="Arial"/>
                <a:cs typeface="Arial"/>
              </a:rPr>
              <a:t> </a:t>
            </a:r>
            <a:r>
              <a:rPr sz="1950" spc="10">
                <a:latin typeface="Arial"/>
                <a:cs typeface="Arial"/>
              </a:rPr>
              <a:t>consequat.</a:t>
            </a:r>
            <a:r>
              <a:rPr sz="1950" spc="5">
                <a:latin typeface="Arial"/>
                <a:cs typeface="Arial"/>
              </a:rPr>
              <a:t> </a:t>
            </a:r>
            <a:r>
              <a:rPr sz="1950" spc="10">
                <a:latin typeface="Arial"/>
                <a:cs typeface="Arial"/>
              </a:rPr>
              <a:t>Duis</a:t>
            </a:r>
            <a:r>
              <a:rPr sz="1950" spc="5">
                <a:latin typeface="Arial"/>
                <a:cs typeface="Arial"/>
              </a:rPr>
              <a:t> </a:t>
            </a:r>
            <a:r>
              <a:rPr sz="1950" spc="10">
                <a:latin typeface="Arial"/>
                <a:cs typeface="Arial"/>
              </a:rPr>
              <a:t>autem</a:t>
            </a:r>
            <a:r>
              <a:rPr sz="1950" spc="5">
                <a:latin typeface="Arial"/>
                <a:cs typeface="Arial"/>
              </a:rPr>
              <a:t> </a:t>
            </a:r>
            <a:r>
              <a:rPr sz="1950" spc="10">
                <a:latin typeface="Arial"/>
                <a:cs typeface="Arial"/>
              </a:rPr>
              <a:t>vel.</a:t>
            </a:r>
            <a:endParaRPr sz="1950">
              <a:latin typeface="Arial"/>
              <a:cs typeface="Arial"/>
            </a:endParaRPr>
          </a:p>
        </p:txBody>
      </p:sp>
      <p:sp>
        <p:nvSpPr>
          <p:cNvPr id="11" name="object 18">
            <a:extLst>
              <a:ext uri="{FF2B5EF4-FFF2-40B4-BE49-F238E27FC236}">
                <a16:creationId xmlns:a16="http://schemas.microsoft.com/office/drawing/2014/main" id="{5CBB79C6-50E9-DB48-8BE0-9A1D2AD21BBA}"/>
              </a:ext>
            </a:extLst>
          </p:cNvPr>
          <p:cNvSpPr txBox="1"/>
          <p:nvPr/>
        </p:nvSpPr>
        <p:spPr>
          <a:xfrm>
            <a:off x="8316438" y="7907864"/>
            <a:ext cx="9225915" cy="1888489"/>
          </a:xfrm>
          <a:prstGeom prst="rect">
            <a:avLst/>
          </a:prstGeom>
        </p:spPr>
        <p:txBody>
          <a:bodyPr vert="horz" wrap="square" lIns="0" tIns="91440" rIns="0" bIns="0" rtlCol="0">
            <a:spAutoFit/>
          </a:bodyPr>
          <a:lstStyle/>
          <a:p>
            <a:pPr marL="12700" algn="just">
              <a:lnSpc>
                <a:spcPct val="100000"/>
              </a:lnSpc>
              <a:spcBef>
                <a:spcPts val="720"/>
              </a:spcBef>
            </a:pPr>
            <a:r>
              <a:rPr sz="3500" b="1" spc="5">
                <a:latin typeface="Arial"/>
                <a:cs typeface="Arial"/>
              </a:rPr>
              <a:t>LOREM</a:t>
            </a:r>
            <a:r>
              <a:rPr sz="3500" b="1" spc="-10">
                <a:latin typeface="Arial"/>
                <a:cs typeface="Arial"/>
              </a:rPr>
              <a:t> </a:t>
            </a:r>
            <a:r>
              <a:rPr sz="3500" b="1" spc="5">
                <a:latin typeface="Arial"/>
                <a:cs typeface="Arial"/>
              </a:rPr>
              <a:t>IPSUM</a:t>
            </a:r>
            <a:endParaRPr sz="3500">
              <a:latin typeface="Arial"/>
              <a:cs typeface="Arial"/>
            </a:endParaRPr>
          </a:p>
          <a:p>
            <a:pPr marL="46355" marR="5080" algn="just">
              <a:lnSpc>
                <a:spcPct val="101499"/>
              </a:lnSpc>
              <a:spcBef>
                <a:spcPts val="345"/>
              </a:spcBef>
            </a:pPr>
            <a:r>
              <a:rPr sz="1950" spc="10">
                <a:latin typeface="Arial"/>
                <a:cs typeface="Arial"/>
              </a:rPr>
              <a:t>Lorem ipsum </a:t>
            </a:r>
            <a:r>
              <a:rPr sz="1950" spc="5">
                <a:latin typeface="Arial"/>
                <a:cs typeface="Arial"/>
              </a:rPr>
              <a:t>dolor sit </a:t>
            </a:r>
            <a:r>
              <a:rPr sz="1950" spc="10">
                <a:latin typeface="Arial"/>
                <a:cs typeface="Arial"/>
              </a:rPr>
              <a:t>amet, consectetuer </a:t>
            </a:r>
            <a:r>
              <a:rPr sz="1950" spc="5">
                <a:latin typeface="Arial"/>
                <a:cs typeface="Arial"/>
              </a:rPr>
              <a:t>adipiscing </a:t>
            </a:r>
            <a:r>
              <a:rPr sz="1950">
                <a:latin typeface="Arial"/>
                <a:cs typeface="Arial"/>
              </a:rPr>
              <a:t>elit, </a:t>
            </a:r>
            <a:r>
              <a:rPr sz="1950" spc="15">
                <a:latin typeface="Arial"/>
                <a:cs typeface="Arial"/>
              </a:rPr>
              <a:t>sed </a:t>
            </a:r>
            <a:r>
              <a:rPr sz="1950" spc="10">
                <a:latin typeface="Arial"/>
                <a:cs typeface="Arial"/>
              </a:rPr>
              <a:t>diam nonummy </a:t>
            </a:r>
            <a:r>
              <a:rPr sz="1950" spc="5">
                <a:latin typeface="Arial"/>
                <a:cs typeface="Arial"/>
              </a:rPr>
              <a:t>nibh </a:t>
            </a:r>
            <a:r>
              <a:rPr sz="1950" spc="10">
                <a:latin typeface="Arial"/>
                <a:cs typeface="Arial"/>
              </a:rPr>
              <a:t> euismod tincidunt </a:t>
            </a:r>
            <a:r>
              <a:rPr sz="1950" spc="5">
                <a:latin typeface="Arial"/>
                <a:cs typeface="Arial"/>
              </a:rPr>
              <a:t>ut laoreet dolore </a:t>
            </a:r>
            <a:r>
              <a:rPr sz="1950" spc="15">
                <a:latin typeface="Arial"/>
                <a:cs typeface="Arial"/>
              </a:rPr>
              <a:t>magna </a:t>
            </a:r>
            <a:r>
              <a:rPr sz="1950" spc="10">
                <a:latin typeface="Arial"/>
                <a:cs typeface="Arial"/>
              </a:rPr>
              <a:t>aliquam </a:t>
            </a:r>
            <a:r>
              <a:rPr sz="1950" spc="5">
                <a:latin typeface="Arial"/>
                <a:cs typeface="Arial"/>
              </a:rPr>
              <a:t>erat </a:t>
            </a:r>
            <a:r>
              <a:rPr sz="1950" spc="10">
                <a:latin typeface="Arial"/>
                <a:cs typeface="Arial"/>
              </a:rPr>
              <a:t>volutpat. Ut </a:t>
            </a:r>
            <a:r>
              <a:rPr sz="1950" spc="5">
                <a:latin typeface="Arial"/>
                <a:cs typeface="Arial"/>
              </a:rPr>
              <a:t>wisi </a:t>
            </a:r>
            <a:r>
              <a:rPr sz="1950" spc="10">
                <a:latin typeface="Arial"/>
                <a:cs typeface="Arial"/>
              </a:rPr>
              <a:t>enim ad </a:t>
            </a:r>
            <a:r>
              <a:rPr sz="1950" spc="15">
                <a:latin typeface="Arial"/>
                <a:cs typeface="Arial"/>
              </a:rPr>
              <a:t> minim </a:t>
            </a:r>
            <a:r>
              <a:rPr sz="1950" spc="10">
                <a:latin typeface="Arial"/>
                <a:cs typeface="Arial"/>
              </a:rPr>
              <a:t>veniam, </a:t>
            </a:r>
            <a:r>
              <a:rPr sz="1950" spc="5">
                <a:latin typeface="Arial"/>
                <a:cs typeface="Arial"/>
              </a:rPr>
              <a:t>quis nostrud exerci </a:t>
            </a:r>
            <a:r>
              <a:rPr sz="1950" spc="10">
                <a:latin typeface="Arial"/>
                <a:cs typeface="Arial"/>
              </a:rPr>
              <a:t>tation </a:t>
            </a:r>
            <a:r>
              <a:rPr sz="1950" spc="5">
                <a:latin typeface="Arial"/>
                <a:cs typeface="Arial"/>
              </a:rPr>
              <a:t>ullamcorper </a:t>
            </a:r>
            <a:r>
              <a:rPr sz="1950" spc="10">
                <a:latin typeface="Arial"/>
                <a:cs typeface="Arial"/>
              </a:rPr>
              <a:t>suscipit </a:t>
            </a:r>
            <a:r>
              <a:rPr sz="1950" spc="5">
                <a:latin typeface="Arial"/>
                <a:cs typeface="Arial"/>
              </a:rPr>
              <a:t>lobortis nisl ut aliquip </a:t>
            </a:r>
            <a:r>
              <a:rPr sz="1950" spc="-530">
                <a:latin typeface="Arial"/>
                <a:cs typeface="Arial"/>
              </a:rPr>
              <a:t> </a:t>
            </a:r>
            <a:r>
              <a:rPr sz="1950" spc="10">
                <a:latin typeface="Arial"/>
                <a:cs typeface="Arial"/>
              </a:rPr>
              <a:t>ex</a:t>
            </a:r>
            <a:r>
              <a:rPr sz="1950">
                <a:latin typeface="Arial"/>
                <a:cs typeface="Arial"/>
              </a:rPr>
              <a:t> </a:t>
            </a:r>
            <a:r>
              <a:rPr sz="1950" spc="10">
                <a:latin typeface="Arial"/>
                <a:cs typeface="Arial"/>
              </a:rPr>
              <a:t>ea</a:t>
            </a:r>
            <a:r>
              <a:rPr sz="1950" spc="5">
                <a:latin typeface="Arial"/>
                <a:cs typeface="Arial"/>
              </a:rPr>
              <a:t> </a:t>
            </a:r>
            <a:r>
              <a:rPr sz="1950" spc="15">
                <a:latin typeface="Arial"/>
                <a:cs typeface="Arial"/>
              </a:rPr>
              <a:t>commodo</a:t>
            </a:r>
            <a:r>
              <a:rPr sz="1950" spc="5">
                <a:latin typeface="Arial"/>
                <a:cs typeface="Arial"/>
              </a:rPr>
              <a:t> </a:t>
            </a:r>
            <a:r>
              <a:rPr sz="1950" spc="10">
                <a:latin typeface="Arial"/>
                <a:cs typeface="Arial"/>
              </a:rPr>
              <a:t>consequat.</a:t>
            </a:r>
            <a:r>
              <a:rPr sz="1950" spc="5">
                <a:latin typeface="Arial"/>
                <a:cs typeface="Arial"/>
              </a:rPr>
              <a:t> </a:t>
            </a:r>
            <a:r>
              <a:rPr sz="1950" spc="10">
                <a:latin typeface="Arial"/>
                <a:cs typeface="Arial"/>
              </a:rPr>
              <a:t>Duis</a:t>
            </a:r>
            <a:r>
              <a:rPr sz="1950" spc="5">
                <a:latin typeface="Arial"/>
                <a:cs typeface="Arial"/>
              </a:rPr>
              <a:t> </a:t>
            </a:r>
            <a:r>
              <a:rPr sz="1950" spc="10">
                <a:latin typeface="Arial"/>
                <a:cs typeface="Arial"/>
              </a:rPr>
              <a:t>autem</a:t>
            </a:r>
            <a:r>
              <a:rPr sz="1950" spc="5">
                <a:latin typeface="Arial"/>
                <a:cs typeface="Arial"/>
              </a:rPr>
              <a:t> </a:t>
            </a:r>
            <a:r>
              <a:rPr sz="1950" spc="10">
                <a:latin typeface="Arial"/>
                <a:cs typeface="Arial"/>
              </a:rPr>
              <a:t>vel.</a:t>
            </a:r>
            <a:endParaRPr sz="1950">
              <a:latin typeface="Arial"/>
              <a:cs typeface="Arial"/>
            </a:endParaRPr>
          </a:p>
        </p:txBody>
      </p:sp>
    </p:spTree>
    <p:extLst>
      <p:ext uri="{BB962C8B-B14F-4D97-AF65-F5344CB8AC3E}">
        <p14:creationId xmlns:p14="http://schemas.microsoft.com/office/powerpoint/2010/main" val="2531329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CL"/>
          </a:p>
        </p:txBody>
      </p:sp>
      <p:sp>
        <p:nvSpPr>
          <p:cNvPr id="3" name="Marcador de texto 2"/>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03382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B05A809-B0FC-D644-9BDC-87C8C76776DE}"/>
              </a:ext>
            </a:extLst>
          </p:cNvPr>
          <p:cNvSpPr>
            <a:spLocks noGrp="1"/>
          </p:cNvSpPr>
          <p:nvPr>
            <p:ph type="title"/>
          </p:nvPr>
        </p:nvSpPr>
        <p:spPr/>
        <p:txBody>
          <a:bodyPr/>
          <a:lstStyle/>
          <a:p>
            <a:endParaRPr lang="es-CL"/>
          </a:p>
        </p:txBody>
      </p:sp>
      <p:sp>
        <p:nvSpPr>
          <p:cNvPr id="5" name="Marcador de texto 4">
            <a:extLst>
              <a:ext uri="{FF2B5EF4-FFF2-40B4-BE49-F238E27FC236}">
                <a16:creationId xmlns:a16="http://schemas.microsoft.com/office/drawing/2014/main" id="{236364FB-9B2E-6D45-87ED-7A463978FCF6}"/>
              </a:ext>
            </a:extLst>
          </p:cNvPr>
          <p:cNvSpPr>
            <a:spLocks noGrp="1"/>
          </p:cNvSpPr>
          <p:nvPr>
            <p:ph type="body" sz="quarter" idx="10"/>
          </p:nvPr>
        </p:nvSpPr>
        <p:spPr/>
        <p:txBody>
          <a:bodyPr/>
          <a:lstStyle/>
          <a:p>
            <a:endParaRPr lang="es-CL"/>
          </a:p>
        </p:txBody>
      </p:sp>
    </p:spTree>
    <p:extLst>
      <p:ext uri="{BB962C8B-B14F-4D97-AF65-F5344CB8AC3E}">
        <p14:creationId xmlns:p14="http://schemas.microsoft.com/office/powerpoint/2010/main" val="1449423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4294967295"/>
          </p:nvPr>
        </p:nvSpPr>
        <p:spPr>
          <a:xfrm>
            <a:off x="5138402" y="7307097"/>
            <a:ext cx="10649035" cy="830997"/>
          </a:xfrm>
        </p:spPr>
        <p:txBody>
          <a:bodyPr/>
          <a:lstStyle/>
          <a:p>
            <a:endParaRPr lang="es-CL"/>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p:txBody>
          <a:bodyPr/>
          <a:lstStyle/>
          <a:p>
            <a:endParaRPr lang="es-CL"/>
          </a:p>
        </p:txBody>
      </p:sp>
      <p:sp>
        <p:nvSpPr>
          <p:cNvPr id="4" name="Marcador de texto 3">
            <a:extLst>
              <a:ext uri="{FF2B5EF4-FFF2-40B4-BE49-F238E27FC236}">
                <a16:creationId xmlns:a16="http://schemas.microsoft.com/office/drawing/2014/main" id="{85A9289A-646E-C14A-8DF6-E1D5AF4155DA}"/>
              </a:ext>
            </a:extLst>
          </p:cNvPr>
          <p:cNvSpPr>
            <a:spLocks noGrp="1"/>
          </p:cNvSpPr>
          <p:nvPr>
            <p:ph type="body" sz="quarter" idx="12"/>
          </p:nvPr>
        </p:nvSpPr>
        <p:spPr/>
        <p:txBody>
          <a:bodyPr/>
          <a:lstStyle/>
          <a:p>
            <a:endParaRPr lang="es-CL"/>
          </a:p>
        </p:txBody>
      </p:sp>
    </p:spTree>
    <p:extLst>
      <p:ext uri="{BB962C8B-B14F-4D97-AF65-F5344CB8AC3E}">
        <p14:creationId xmlns:p14="http://schemas.microsoft.com/office/powerpoint/2010/main" val="3839631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0EF5B7-450A-799F-2B9C-A5A990FC1CE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Objetivos</a:t>
            </a:r>
            <a:endParaRPr lang="es-ES"/>
          </a:p>
        </p:txBody>
      </p:sp>
      <p:sp>
        <p:nvSpPr>
          <p:cNvPr id="5" name="Marcador de texto 2">
            <a:extLst>
              <a:ext uri="{FF2B5EF4-FFF2-40B4-BE49-F238E27FC236}">
                <a16:creationId xmlns:a16="http://schemas.microsoft.com/office/drawing/2014/main" id="{63EF6F50-1E39-D967-CBD5-F72EA20108A8}"/>
              </a:ext>
            </a:extLst>
          </p:cNvPr>
          <p:cNvSpPr txBox="1">
            <a:spLocks/>
          </p:cNvSpPr>
          <p:nvPr/>
        </p:nvSpPr>
        <p:spPr>
          <a:xfrm>
            <a:off x="1746250" y="8012026"/>
            <a:ext cx="2980690" cy="923330"/>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Solución Web con módulo de clientes y ordenes de transporte</a:t>
            </a:r>
          </a:p>
        </p:txBody>
      </p:sp>
      <p:sp>
        <p:nvSpPr>
          <p:cNvPr id="6" name="Marcador de texto 2">
            <a:extLst>
              <a:ext uri="{FF2B5EF4-FFF2-40B4-BE49-F238E27FC236}">
                <a16:creationId xmlns:a16="http://schemas.microsoft.com/office/drawing/2014/main" id="{BD1DDD2C-799C-1039-B6C5-02C8C57B9A71}"/>
              </a:ext>
            </a:extLst>
          </p:cNvPr>
          <p:cNvSpPr txBox="1">
            <a:spLocks/>
          </p:cNvSpPr>
          <p:nvPr/>
        </p:nvSpPr>
        <p:spPr>
          <a:xfrm>
            <a:off x="3575050" y="3153396"/>
            <a:ext cx="12847320" cy="615553"/>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a:effectLst/>
                <a:ea typeface="Arial" panose="020B0604020202020204" pitchFamily="34" charset="0"/>
              </a:rPr>
              <a:t>Desarrollar una solución tecnológica basada en una plataforma web, que centralice y automatice la gestión de clientes y órdenes de transporte, para mejorar la eficiencia operativa de Setralog</a:t>
            </a:r>
            <a:endParaRPr lang="es-MX" sz="2400" kern="0">
              <a:solidFill>
                <a:sysClr val="windowText" lastClr="000000"/>
              </a:solidFill>
            </a:endParaRPr>
          </a:p>
        </p:txBody>
      </p:sp>
      <p:pic>
        <p:nvPicPr>
          <p:cNvPr id="2050" name="Picture 2" descr="Prueba de Aplicaciones Web">
            <a:extLst>
              <a:ext uri="{FF2B5EF4-FFF2-40B4-BE49-F238E27FC236}">
                <a16:creationId xmlns:a16="http://schemas.microsoft.com/office/drawing/2014/main" id="{2590560E-B624-361E-965F-6D0B7E14C1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248" y="5616845"/>
            <a:ext cx="2602692" cy="21146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8D35824C-C3AB-216A-BA79-41D8F4FADF04}"/>
              </a:ext>
            </a:extLst>
          </p:cNvPr>
          <p:cNvPicPr>
            <a:picLocks noChangeAspect="1"/>
          </p:cNvPicPr>
          <p:nvPr/>
        </p:nvPicPr>
        <p:blipFill>
          <a:blip r:embed="rId3"/>
          <a:stretch>
            <a:fillRect/>
          </a:stretch>
        </p:blipFill>
        <p:spPr>
          <a:xfrm>
            <a:off x="6236699" y="5616845"/>
            <a:ext cx="3631663" cy="2076857"/>
          </a:xfrm>
          <a:prstGeom prst="rect">
            <a:avLst/>
          </a:prstGeom>
          <a:ln>
            <a:noFill/>
          </a:ln>
        </p:spPr>
      </p:pic>
      <p:sp>
        <p:nvSpPr>
          <p:cNvPr id="12" name="Marcador de texto 2">
            <a:extLst>
              <a:ext uri="{FF2B5EF4-FFF2-40B4-BE49-F238E27FC236}">
                <a16:creationId xmlns:a16="http://schemas.microsoft.com/office/drawing/2014/main" id="{B5EB829A-622E-D79F-98D7-DAD8D54F2F0B}"/>
              </a:ext>
            </a:extLst>
          </p:cNvPr>
          <p:cNvSpPr txBox="1">
            <a:spLocks/>
          </p:cNvSpPr>
          <p:nvPr/>
        </p:nvSpPr>
        <p:spPr>
          <a:xfrm>
            <a:off x="6531351" y="8012026"/>
            <a:ext cx="2980690" cy="615553"/>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Integración en un sistema Cloud</a:t>
            </a:r>
          </a:p>
        </p:txBody>
      </p:sp>
      <p:sp>
        <p:nvSpPr>
          <p:cNvPr id="13" name="AutoShape 8" descr="Online Azure Cloud Security with Microsoft Azure For Beginners Course |  Reed.co.uk">
            <a:extLst>
              <a:ext uri="{FF2B5EF4-FFF2-40B4-BE49-F238E27FC236}">
                <a16:creationId xmlns:a16="http://schemas.microsoft.com/office/drawing/2014/main" id="{2412B2F1-B0DF-D0D3-7AD2-EF27E63603FB}"/>
              </a:ext>
            </a:extLst>
          </p:cNvPr>
          <p:cNvSpPr>
            <a:spLocks noChangeAspect="1" noChangeArrowheads="1"/>
          </p:cNvSpPr>
          <p:nvPr/>
        </p:nvSpPr>
        <p:spPr bwMode="auto">
          <a:xfrm>
            <a:off x="9899650" y="5502275"/>
            <a:ext cx="3816350" cy="3816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20" name="Imagen 19" descr="Icono&#10;&#10;Descripción generada automáticamente">
            <a:extLst>
              <a:ext uri="{FF2B5EF4-FFF2-40B4-BE49-F238E27FC236}">
                <a16:creationId xmlns:a16="http://schemas.microsoft.com/office/drawing/2014/main" id="{B388A6C3-816A-12B7-8306-53476E7F7B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60750" y="5564637"/>
            <a:ext cx="2219102" cy="2219102"/>
          </a:xfrm>
          <a:prstGeom prst="rect">
            <a:avLst/>
          </a:prstGeom>
          <a:ln>
            <a:noFill/>
          </a:ln>
        </p:spPr>
      </p:pic>
      <p:pic>
        <p:nvPicPr>
          <p:cNvPr id="22" name="Imagen 21" descr="Interfaz de usuario gráfica, Icono&#10;&#10;Descripción generada automáticamente">
            <a:extLst>
              <a:ext uri="{FF2B5EF4-FFF2-40B4-BE49-F238E27FC236}">
                <a16:creationId xmlns:a16="http://schemas.microsoft.com/office/drawing/2014/main" id="{ED12D528-86F7-5568-210B-7A2543125A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28335" y="5641267"/>
            <a:ext cx="2195772" cy="2196905"/>
          </a:xfrm>
          <a:prstGeom prst="rect">
            <a:avLst/>
          </a:prstGeom>
          <a:ln>
            <a:noFill/>
          </a:ln>
        </p:spPr>
      </p:pic>
      <p:sp>
        <p:nvSpPr>
          <p:cNvPr id="23" name="Marcador de texto 2">
            <a:extLst>
              <a:ext uri="{FF2B5EF4-FFF2-40B4-BE49-F238E27FC236}">
                <a16:creationId xmlns:a16="http://schemas.microsoft.com/office/drawing/2014/main" id="{A93B3C9C-036C-EC11-80E3-B13941291AB9}"/>
              </a:ext>
            </a:extLst>
          </p:cNvPr>
          <p:cNvSpPr txBox="1">
            <a:spLocks/>
          </p:cNvSpPr>
          <p:nvPr/>
        </p:nvSpPr>
        <p:spPr>
          <a:xfrm>
            <a:off x="11335876" y="8005819"/>
            <a:ext cx="2980690" cy="307777"/>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Seguridad</a:t>
            </a:r>
          </a:p>
        </p:txBody>
      </p:sp>
      <p:sp>
        <p:nvSpPr>
          <p:cNvPr id="24" name="Marcador de texto 2">
            <a:extLst>
              <a:ext uri="{FF2B5EF4-FFF2-40B4-BE49-F238E27FC236}">
                <a16:creationId xmlns:a16="http://schemas.microsoft.com/office/drawing/2014/main" id="{C1A27780-2CBB-3047-0EFA-51D8305CABF4}"/>
              </a:ext>
            </a:extLst>
          </p:cNvPr>
          <p:cNvSpPr txBox="1">
            <a:spLocks/>
          </p:cNvSpPr>
          <p:nvPr/>
        </p:nvSpPr>
        <p:spPr>
          <a:xfrm>
            <a:off x="15760750" y="8012026"/>
            <a:ext cx="2264216" cy="615553"/>
          </a:xfrm>
          <a:prstGeom prst="rect">
            <a:avLst/>
          </a:prstGeom>
        </p:spPr>
        <p:txBody>
          <a:bodyPr wrap="square" lIns="0" tIns="0" rIns="0" bIns="0">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s-ES" kern="0">
                <a:solidFill>
                  <a:sysClr val="windowText" lastClr="000000"/>
                </a:solidFill>
              </a:rPr>
              <a:t>Entrenamiento y soporte</a:t>
            </a:r>
          </a:p>
        </p:txBody>
      </p:sp>
    </p:spTree>
    <p:extLst>
      <p:ext uri="{BB962C8B-B14F-4D97-AF65-F5344CB8AC3E}">
        <p14:creationId xmlns:p14="http://schemas.microsoft.com/office/powerpoint/2010/main" val="50451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4C710C9-615B-8C4F-AD0E-1193D501973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dirty="0">
                <a:latin typeface="Arial"/>
                <a:cs typeface="Arial"/>
              </a:rPr>
              <a:t>Solución</a:t>
            </a:r>
            <a:endParaRPr lang="es-ES" dirty="0"/>
          </a:p>
        </p:txBody>
      </p:sp>
      <p:sp>
        <p:nvSpPr>
          <p:cNvPr id="3" name="Marcador de texto 2">
            <a:extLst>
              <a:ext uri="{FF2B5EF4-FFF2-40B4-BE49-F238E27FC236}">
                <a16:creationId xmlns:a16="http://schemas.microsoft.com/office/drawing/2014/main" id="{801A9A7C-919E-91F3-1F22-638CCF769275}"/>
              </a:ext>
            </a:extLst>
          </p:cNvPr>
          <p:cNvSpPr>
            <a:spLocks noGrp="1"/>
          </p:cNvSpPr>
          <p:nvPr>
            <p:ph type="body" sz="quarter" idx="12"/>
          </p:nvPr>
        </p:nvSpPr>
        <p:spPr>
          <a:xfrm>
            <a:off x="3372789" y="3167343"/>
            <a:ext cx="4343400" cy="1169551"/>
          </a:xfrm>
        </p:spPr>
        <p:txBody>
          <a:bodyPr wrap="square" lIns="0" tIns="0" rIns="0" bIns="0" anchor="t">
            <a:spAutoFit/>
          </a:bodyPr>
          <a:lstStyle/>
          <a:p>
            <a:pPr algn="l"/>
            <a:r>
              <a:rPr lang="es-ES" sz="2800" b="1" dirty="0">
                <a:latin typeface="Arial"/>
                <a:cs typeface="Arial"/>
              </a:rPr>
              <a:t>1 – Centralización  de datos.</a:t>
            </a:r>
            <a:endParaRPr lang="es-ES" sz="2800" dirty="0"/>
          </a:p>
          <a:p>
            <a:endParaRPr lang="es-ES" dirty="0">
              <a:latin typeface="Arial"/>
              <a:cs typeface="Arial"/>
            </a:endParaRPr>
          </a:p>
        </p:txBody>
      </p:sp>
      <p:sp>
        <p:nvSpPr>
          <p:cNvPr id="5" name="Marcador de texto 2">
            <a:extLst>
              <a:ext uri="{FF2B5EF4-FFF2-40B4-BE49-F238E27FC236}">
                <a16:creationId xmlns:a16="http://schemas.microsoft.com/office/drawing/2014/main" id="{B0875646-9740-6320-5713-E6C6CF1B08D5}"/>
              </a:ext>
            </a:extLst>
          </p:cNvPr>
          <p:cNvSpPr txBox="1">
            <a:spLocks/>
          </p:cNvSpPr>
          <p:nvPr/>
        </p:nvSpPr>
        <p:spPr>
          <a:xfrm>
            <a:off x="3365297" y="4982886"/>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2 – Automatización de Procesos.</a:t>
            </a:r>
            <a:endParaRPr lang="es-ES" sz="2800"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
        <p:nvSpPr>
          <p:cNvPr id="7" name="Marcador de texto 2">
            <a:extLst>
              <a:ext uri="{FF2B5EF4-FFF2-40B4-BE49-F238E27FC236}">
                <a16:creationId xmlns:a16="http://schemas.microsoft.com/office/drawing/2014/main" id="{053EEB9D-F4E6-A132-0FBD-872736FBAF82}"/>
              </a:ext>
            </a:extLst>
          </p:cNvPr>
          <p:cNvSpPr txBox="1">
            <a:spLocks/>
          </p:cNvSpPr>
          <p:nvPr/>
        </p:nvSpPr>
        <p:spPr>
          <a:xfrm>
            <a:off x="3365297" y="6917889"/>
            <a:ext cx="4343400" cy="1169551"/>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3 – Interacción Autónoma.</a:t>
            </a:r>
            <a:endParaRPr lang="es-ES" sz="2800" dirty="0">
              <a:solidFill>
                <a:sysClr val="windowText" lastClr="000000"/>
              </a:solidFill>
            </a:endParaRPr>
          </a:p>
          <a:p>
            <a:pPr algn="l"/>
            <a:endParaRPr lang="es-ES" kern="0" dirty="0">
              <a:solidFill>
                <a:sysClr val="windowText" lastClr="000000"/>
              </a:solidFill>
            </a:endParaRPr>
          </a:p>
        </p:txBody>
      </p:sp>
      <p:sp>
        <p:nvSpPr>
          <p:cNvPr id="9" name="Marcador de texto 2">
            <a:extLst>
              <a:ext uri="{FF2B5EF4-FFF2-40B4-BE49-F238E27FC236}">
                <a16:creationId xmlns:a16="http://schemas.microsoft.com/office/drawing/2014/main" id="{39DCC664-E4AE-6624-618E-024CE3FCA261}"/>
              </a:ext>
            </a:extLst>
          </p:cNvPr>
          <p:cNvSpPr txBox="1">
            <a:spLocks/>
          </p:cNvSpPr>
          <p:nvPr/>
        </p:nvSpPr>
        <p:spPr>
          <a:xfrm>
            <a:off x="9345267" y="3159825"/>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4 – Reducción de Errores.</a:t>
            </a:r>
            <a:endParaRPr lang="es-ES" sz="2800"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
        <p:nvSpPr>
          <p:cNvPr id="11" name="Marcador de texto 2">
            <a:extLst>
              <a:ext uri="{FF2B5EF4-FFF2-40B4-BE49-F238E27FC236}">
                <a16:creationId xmlns:a16="http://schemas.microsoft.com/office/drawing/2014/main" id="{7A64527D-68C9-9FAE-56BA-C12AD6826523}"/>
              </a:ext>
            </a:extLst>
          </p:cNvPr>
          <p:cNvSpPr txBox="1">
            <a:spLocks/>
          </p:cNvSpPr>
          <p:nvPr/>
        </p:nvSpPr>
        <p:spPr>
          <a:xfrm>
            <a:off x="9345267" y="4982886"/>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5 – Mejora en la Trazabilidad.</a:t>
            </a:r>
            <a:endParaRPr lang="es-ES" sz="2800"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
        <p:nvSpPr>
          <p:cNvPr id="13" name="Marcador de texto 2">
            <a:extLst>
              <a:ext uri="{FF2B5EF4-FFF2-40B4-BE49-F238E27FC236}">
                <a16:creationId xmlns:a16="http://schemas.microsoft.com/office/drawing/2014/main" id="{D3F94B06-ABC5-A471-A8B3-0DF5CA934851}"/>
              </a:ext>
            </a:extLst>
          </p:cNvPr>
          <p:cNvSpPr txBox="1">
            <a:spLocks/>
          </p:cNvSpPr>
          <p:nvPr/>
        </p:nvSpPr>
        <p:spPr>
          <a:xfrm>
            <a:off x="9345267" y="6917889"/>
            <a:ext cx="4343400" cy="1477328"/>
          </a:xfrm>
          <a:prstGeom prst="rect">
            <a:avLst/>
          </a:prstGeom>
        </p:spPr>
        <p:txBody>
          <a:bodyPr wrap="square" lIns="0" tIns="0" rIns="0" bIns="0" anchor="t">
            <a:spAutoFit/>
          </a:bodyPr>
          <a:lstStyle>
            <a:lvl1pPr marL="0">
              <a:defRPr sz="2000">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ES" sz="2800" b="1" kern="0" dirty="0">
                <a:solidFill>
                  <a:sysClr val="windowText" lastClr="000000"/>
                </a:solidFill>
                <a:latin typeface="Arial"/>
                <a:cs typeface="Arial"/>
              </a:rPr>
              <a:t>6 – Seguridad y confidencialidad.</a:t>
            </a:r>
            <a:r>
              <a:rPr lang="es-ES" b="1" kern="0" dirty="0">
                <a:solidFill>
                  <a:sysClr val="windowText" lastClr="000000"/>
                </a:solidFill>
                <a:latin typeface="Arial"/>
                <a:cs typeface="Arial"/>
              </a:rPr>
              <a:t> </a:t>
            </a:r>
            <a:endParaRPr lang="es-ES" dirty="0">
              <a:solidFill>
                <a:sysClr val="windowText" lastClr="000000"/>
              </a:solidFill>
            </a:endParaRPr>
          </a:p>
          <a:p>
            <a:pPr algn="l"/>
            <a:endParaRPr lang="es-ES" b="1" kern="0" dirty="0">
              <a:solidFill>
                <a:sysClr val="windowText" lastClr="000000"/>
              </a:solidFill>
            </a:endParaRPr>
          </a:p>
          <a:p>
            <a:endParaRPr lang="es-ES" kern="0" dirty="0">
              <a:solidFill>
                <a:sysClr val="windowText" lastClr="000000"/>
              </a:solidFill>
              <a:latin typeface="Arial"/>
              <a:cs typeface="Arial"/>
            </a:endParaRPr>
          </a:p>
        </p:txBody>
      </p:sp>
    </p:spTree>
    <p:extLst>
      <p:ext uri="{BB962C8B-B14F-4D97-AF65-F5344CB8AC3E}">
        <p14:creationId xmlns:p14="http://schemas.microsoft.com/office/powerpoint/2010/main" val="149213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E0EF5B7-450A-799F-2B9C-A5A990FC1CE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Metodología</a:t>
            </a:r>
            <a:endParaRPr lang="es-ES"/>
          </a:p>
        </p:txBody>
      </p:sp>
      <p:pic>
        <p:nvPicPr>
          <p:cNvPr id="3078" name="Picture 6" descr="Agile Must Be Both Iterative and Incremental | by Mahmoud Ma'ayta | Medium">
            <a:extLst>
              <a:ext uri="{FF2B5EF4-FFF2-40B4-BE49-F238E27FC236}">
                <a16:creationId xmlns:a16="http://schemas.microsoft.com/office/drawing/2014/main" id="{11512E60-4074-508F-7F64-9C8D4C43D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650" y="4130675"/>
            <a:ext cx="9782175" cy="334597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9BE5437A-661A-08DE-A026-B100E4974AF2}"/>
              </a:ext>
            </a:extLst>
          </p:cNvPr>
          <p:cNvSpPr txBox="1"/>
          <p:nvPr/>
        </p:nvSpPr>
        <p:spPr>
          <a:xfrm>
            <a:off x="1441450" y="4130675"/>
            <a:ext cx="7757534" cy="2462213"/>
          </a:xfrm>
          <a:prstGeom prst="rect">
            <a:avLst/>
          </a:prstGeom>
          <a:noFill/>
        </p:spPr>
        <p:txBody>
          <a:bodyPr wrap="square" rtlCol="0">
            <a:spAutoFit/>
          </a:bodyPr>
          <a:lstStyle/>
          <a:p>
            <a:pPr marL="457200" indent="-457200">
              <a:buFont typeface="Arial" panose="020B0604020202020204" pitchFamily="34" charset="0"/>
              <a:buChar char="•"/>
            </a:pPr>
            <a:r>
              <a:rPr lang="es-MX" sz="2000">
                <a:latin typeface="Arial" panose="020B0604020202020204" pitchFamily="34" charset="0"/>
                <a:cs typeface="Arial" panose="020B0604020202020204" pitchFamily="34" charset="0"/>
              </a:rPr>
              <a:t>Flexible</a:t>
            </a:r>
          </a:p>
          <a:p>
            <a:pPr marL="457200" indent="-457200">
              <a:buFont typeface="Arial" panose="020B0604020202020204" pitchFamily="34" charset="0"/>
              <a:buChar char="•"/>
            </a:pPr>
            <a:endParaRPr lang="es-MX" sz="20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MX" sz="2000">
                <a:latin typeface="Arial" panose="020B0604020202020204" pitchFamily="34" charset="0"/>
                <a:cs typeface="Arial" panose="020B0604020202020204" pitchFamily="34" charset="0"/>
              </a:rPr>
              <a:t>Permite integrar procesos de otras metodologías agiles</a:t>
            </a:r>
          </a:p>
          <a:p>
            <a:pPr marL="457200" indent="-457200">
              <a:buFont typeface="Arial" panose="020B0604020202020204" pitchFamily="34" charset="0"/>
              <a:buChar char="•"/>
            </a:pPr>
            <a:endParaRPr lang="es-MX" sz="20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MX" sz="2000">
                <a:latin typeface="Arial" panose="020B0604020202020204" pitchFamily="34" charset="0"/>
                <a:cs typeface="Arial" panose="020B0604020202020204" pitchFamily="34" charset="0"/>
              </a:rPr>
              <a:t>Desarrollo  iterativo e incremental.</a:t>
            </a:r>
          </a:p>
          <a:p>
            <a:endParaRPr lang="es-MX">
              <a:latin typeface="Arial" panose="020B0604020202020204" pitchFamily="34" charset="0"/>
              <a:cs typeface="Arial" panose="020B0604020202020204" pitchFamily="34" charset="0"/>
            </a:endParaRPr>
          </a:p>
          <a:p>
            <a:endParaRPr lang="es-MX">
              <a:latin typeface="Arial" panose="020B0604020202020204" pitchFamily="34" charset="0"/>
              <a:cs typeface="Arial" panose="020B0604020202020204" pitchFamily="34" charset="0"/>
            </a:endParaRPr>
          </a:p>
          <a:p>
            <a:endParaRPr lang="es-C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70C4BE23-2648-F9AE-E905-A5BE6E5BCA93}"/>
              </a:ext>
            </a:extLst>
          </p:cNvPr>
          <p:cNvSpPr txBox="1"/>
          <p:nvPr/>
        </p:nvSpPr>
        <p:spPr>
          <a:xfrm>
            <a:off x="10561636" y="2606675"/>
            <a:ext cx="7061345" cy="584775"/>
          </a:xfrm>
          <a:prstGeom prst="rect">
            <a:avLst/>
          </a:prstGeom>
          <a:noFill/>
        </p:spPr>
        <p:txBody>
          <a:bodyPr wrap="square" rtlCol="0">
            <a:spAutoFit/>
          </a:bodyPr>
          <a:lstStyle/>
          <a:p>
            <a:r>
              <a:rPr lang="es-MX" sz="3200" b="1">
                <a:latin typeface="Arial" panose="020B0604020202020204" pitchFamily="34" charset="0"/>
                <a:cs typeface="Arial" panose="020B0604020202020204" pitchFamily="34" charset="0"/>
              </a:rPr>
              <a:t>Agile Iterativo - Incremental</a:t>
            </a:r>
            <a:endParaRPr lang="es-CL" sz="32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1254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988F588-8FF5-418B-84F1-EABB5BE0AB12}"/>
              </a:ext>
            </a:extLst>
          </p:cNvPr>
          <p:cNvSpPr>
            <a:spLocks noGrp="1"/>
          </p:cNvSpPr>
          <p:nvPr>
            <p:ph type="body" sz="quarter" idx="10"/>
          </p:nvPr>
        </p:nvSpPr>
        <p:spPr>
          <a:xfrm>
            <a:off x="574040" y="1258411"/>
            <a:ext cx="4343400" cy="677108"/>
          </a:xfrm>
        </p:spPr>
        <p:txBody>
          <a:bodyPr/>
          <a:lstStyle/>
          <a:p>
            <a:r>
              <a:rPr lang="es-ES" sz="4400" dirty="0"/>
              <a:t>ENTREGABLES</a:t>
            </a:r>
          </a:p>
        </p:txBody>
      </p:sp>
      <p:pic>
        <p:nvPicPr>
          <p:cNvPr id="1026" name="Picture 2">
            <a:extLst>
              <a:ext uri="{FF2B5EF4-FFF2-40B4-BE49-F238E27FC236}">
                <a16:creationId xmlns:a16="http://schemas.microsoft.com/office/drawing/2014/main" id="{ECFAEBF2-9605-4BD2-A323-B4B87D97F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177" y="2509082"/>
            <a:ext cx="10542171" cy="759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432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BCB3F26-0E29-3AAA-E183-62B9E84CA560}"/>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pic>
        <p:nvPicPr>
          <p:cNvPr id="4" name="Imagen 3">
            <a:extLst>
              <a:ext uri="{FF2B5EF4-FFF2-40B4-BE49-F238E27FC236}">
                <a16:creationId xmlns:a16="http://schemas.microsoft.com/office/drawing/2014/main" id="{800C8FE2-D8DD-FEA8-29F6-9FC1F2339B39}"/>
              </a:ext>
            </a:extLst>
          </p:cNvPr>
          <p:cNvPicPr>
            <a:picLocks noChangeAspect="1"/>
          </p:cNvPicPr>
          <p:nvPr/>
        </p:nvPicPr>
        <p:blipFill>
          <a:blip r:embed="rId2"/>
          <a:stretch>
            <a:fillRect/>
          </a:stretch>
        </p:blipFill>
        <p:spPr>
          <a:xfrm>
            <a:off x="4454978" y="3521075"/>
            <a:ext cx="11194144" cy="5212453"/>
          </a:xfrm>
          <a:prstGeom prst="rect">
            <a:avLst/>
          </a:prstGeom>
        </p:spPr>
      </p:pic>
      <p:sp>
        <p:nvSpPr>
          <p:cNvPr id="5" name="CuadroTexto 4">
            <a:extLst>
              <a:ext uri="{FF2B5EF4-FFF2-40B4-BE49-F238E27FC236}">
                <a16:creationId xmlns:a16="http://schemas.microsoft.com/office/drawing/2014/main" id="{0580F084-9FE5-7FEC-1DA4-D50F214A0727}"/>
              </a:ext>
            </a:extLst>
          </p:cNvPr>
          <p:cNvSpPr txBox="1"/>
          <p:nvPr/>
        </p:nvSpPr>
        <p:spPr>
          <a:xfrm>
            <a:off x="7880350" y="2051189"/>
            <a:ext cx="6151534"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Modelo de 3 capas</a:t>
            </a:r>
            <a:endParaRPr lang="es-CL" sz="4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12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84C2A-A6BA-9B6D-CE64-CAF784F40299}"/>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8C7AE0B2-C581-EDB8-5881-BF6C1026388A}"/>
              </a:ext>
            </a:extLst>
          </p:cNvPr>
          <p:cNvSpPr>
            <a:spLocks noGrp="1"/>
          </p:cNvSpPr>
          <p:nvPr>
            <p:ph type="body" sz="quarter" idx="10"/>
          </p:nvPr>
        </p:nvSpPr>
        <p:spPr>
          <a:xfrm>
            <a:off x="574040" y="1258411"/>
            <a:ext cx="4343400" cy="738664"/>
          </a:xfrm>
        </p:spPr>
        <p:txBody>
          <a:bodyPr wrap="square" lIns="0" tIns="0" rIns="0" bIns="0" anchor="t">
            <a:spAutoFit/>
          </a:bodyPr>
          <a:lstStyle/>
          <a:p>
            <a:r>
              <a:rPr lang="es-ES">
                <a:latin typeface="Arial"/>
                <a:cs typeface="Arial"/>
              </a:rPr>
              <a:t>Desarrollo</a:t>
            </a:r>
            <a:endParaRPr lang="es-ES"/>
          </a:p>
        </p:txBody>
      </p:sp>
      <p:pic>
        <p:nvPicPr>
          <p:cNvPr id="3" name="Imagen 2">
            <a:extLst>
              <a:ext uri="{FF2B5EF4-FFF2-40B4-BE49-F238E27FC236}">
                <a16:creationId xmlns:a16="http://schemas.microsoft.com/office/drawing/2014/main" id="{DB02700B-ED49-A480-24FD-A4DB7E94C333}"/>
              </a:ext>
            </a:extLst>
          </p:cNvPr>
          <p:cNvPicPr>
            <a:picLocks noChangeAspect="1"/>
          </p:cNvPicPr>
          <p:nvPr/>
        </p:nvPicPr>
        <p:blipFill>
          <a:blip r:embed="rId2"/>
          <a:stretch>
            <a:fillRect/>
          </a:stretch>
        </p:blipFill>
        <p:spPr>
          <a:xfrm>
            <a:off x="4391686" y="3063875"/>
            <a:ext cx="11320728" cy="6400800"/>
          </a:xfrm>
          <a:prstGeom prst="rect">
            <a:avLst/>
          </a:prstGeom>
          <a:ln>
            <a:noFill/>
          </a:ln>
        </p:spPr>
      </p:pic>
      <p:sp>
        <p:nvSpPr>
          <p:cNvPr id="6" name="CuadroTexto 5">
            <a:extLst>
              <a:ext uri="{FF2B5EF4-FFF2-40B4-BE49-F238E27FC236}">
                <a16:creationId xmlns:a16="http://schemas.microsoft.com/office/drawing/2014/main" id="{6E700ECB-04FE-2F8D-C007-36074061CAB6}"/>
              </a:ext>
            </a:extLst>
          </p:cNvPr>
          <p:cNvSpPr txBox="1"/>
          <p:nvPr/>
        </p:nvSpPr>
        <p:spPr>
          <a:xfrm>
            <a:off x="7232650" y="1844675"/>
            <a:ext cx="5943600" cy="707886"/>
          </a:xfrm>
          <a:prstGeom prst="rect">
            <a:avLst/>
          </a:prstGeom>
          <a:noFill/>
        </p:spPr>
        <p:txBody>
          <a:bodyPr wrap="square" rtlCol="0">
            <a:spAutoFit/>
          </a:bodyPr>
          <a:lstStyle/>
          <a:p>
            <a:r>
              <a:rPr lang="es-MX" sz="4000" b="1">
                <a:latin typeface="Arial" panose="020B0604020202020204" pitchFamily="34" charset="0"/>
                <a:cs typeface="Arial" panose="020B0604020202020204" pitchFamily="34" charset="0"/>
              </a:rPr>
              <a:t>Infraestructura</a:t>
            </a:r>
            <a:r>
              <a:rPr lang="es-MX" sz="4000" b="1"/>
              <a:t> en Azure</a:t>
            </a:r>
            <a:endParaRPr lang="es-CL" sz="4000" b="1"/>
          </a:p>
        </p:txBody>
      </p:sp>
    </p:spTree>
    <p:extLst>
      <p:ext uri="{BB962C8B-B14F-4D97-AF65-F5344CB8AC3E}">
        <p14:creationId xmlns:p14="http://schemas.microsoft.com/office/powerpoint/2010/main" val="3910119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1218</Words>
  <Application>Microsoft Office PowerPoint</Application>
  <PresentationFormat>Personalizado</PresentationFormat>
  <Paragraphs>124</Paragraphs>
  <Slides>34</Slides>
  <Notes>1</Notes>
  <HiddenSlides>11</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34</vt:i4>
      </vt:variant>
    </vt:vector>
  </HeadingPairs>
  <TitlesOfParts>
    <vt:vector size="38" baseType="lpstr">
      <vt:lpstr>Aptos</vt:lpstr>
      <vt:lpstr>Arial</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dc:creator>Gabriel Mendez F.</dc:creator>
  <cp:lastModifiedBy>MARTIN GIOVANNI HIDALGO ISLA</cp:lastModifiedBy>
  <cp:revision>156</cp:revision>
  <dcterms:created xsi:type="dcterms:W3CDTF">2021-04-02T01:36:00Z</dcterms:created>
  <dcterms:modified xsi:type="dcterms:W3CDTF">2024-11-28T22:15:24Z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ies>
</file>